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9" r:id="rId1"/>
  </p:sldMasterIdLst>
  <p:sldIdLst>
    <p:sldId id="256" r:id="rId2"/>
    <p:sldId id="257" r:id="rId3"/>
    <p:sldId id="258" r:id="rId4"/>
    <p:sldId id="259" r:id="rId5"/>
    <p:sldId id="260" r:id="rId6"/>
    <p:sldId id="262" r:id="rId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E1EF5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324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034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44035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>
                <a:gd name="T0" fmla="*/ 2768 w 2780"/>
                <a:gd name="T1" fmla="*/ 18 h 953"/>
                <a:gd name="T2" fmla="*/ 2678 w 2780"/>
                <a:gd name="T3" fmla="*/ 24 h 953"/>
                <a:gd name="T4" fmla="*/ 2613 w 2780"/>
                <a:gd name="T5" fmla="*/ 102 h 953"/>
                <a:gd name="T6" fmla="*/ 2511 w 2780"/>
                <a:gd name="T7" fmla="*/ 156 h 953"/>
                <a:gd name="T8" fmla="*/ 2505 w 2780"/>
                <a:gd name="T9" fmla="*/ 222 h 953"/>
                <a:gd name="T10" fmla="*/ 2487 w 2780"/>
                <a:gd name="T11" fmla="*/ 246 h 953"/>
                <a:gd name="T12" fmla="*/ 2469 w 2780"/>
                <a:gd name="T13" fmla="*/ 252 h 953"/>
                <a:gd name="T14" fmla="*/ 2397 w 2780"/>
                <a:gd name="T15" fmla="*/ 210 h 953"/>
                <a:gd name="T16" fmla="*/ 2260 w 2780"/>
                <a:gd name="T17" fmla="*/ 192 h 953"/>
                <a:gd name="T18" fmla="*/ 2236 w 2780"/>
                <a:gd name="T19" fmla="*/ 186 h 953"/>
                <a:gd name="T20" fmla="*/ 2218 w 2780"/>
                <a:gd name="T21" fmla="*/ 192 h 953"/>
                <a:gd name="T22" fmla="*/ 2146 w 2780"/>
                <a:gd name="T23" fmla="*/ 228 h 953"/>
                <a:gd name="T24" fmla="*/ 2110 w 2780"/>
                <a:gd name="T25" fmla="*/ 240 h 953"/>
                <a:gd name="T26" fmla="*/ 2086 w 2780"/>
                <a:gd name="T27" fmla="*/ 246 h 953"/>
                <a:gd name="T28" fmla="*/ 2074 w 2780"/>
                <a:gd name="T29" fmla="*/ 258 h 953"/>
                <a:gd name="T30" fmla="*/ 2074 w 2780"/>
                <a:gd name="T31" fmla="*/ 276 h 953"/>
                <a:gd name="T32" fmla="*/ 2051 w 2780"/>
                <a:gd name="T33" fmla="*/ 300 h 953"/>
                <a:gd name="T34" fmla="*/ 2033 w 2780"/>
                <a:gd name="T35" fmla="*/ 312 h 953"/>
                <a:gd name="T36" fmla="*/ 2021 w 2780"/>
                <a:gd name="T37" fmla="*/ 324 h 953"/>
                <a:gd name="T38" fmla="*/ 2009 w 2780"/>
                <a:gd name="T39" fmla="*/ 336 h 953"/>
                <a:gd name="T40" fmla="*/ 1979 w 2780"/>
                <a:gd name="T41" fmla="*/ 342 h 953"/>
                <a:gd name="T42" fmla="*/ 1913 w 2780"/>
                <a:gd name="T43" fmla="*/ 336 h 953"/>
                <a:gd name="T44" fmla="*/ 1877 w 2780"/>
                <a:gd name="T45" fmla="*/ 330 h 953"/>
                <a:gd name="T46" fmla="*/ 1865 w 2780"/>
                <a:gd name="T47" fmla="*/ 342 h 953"/>
                <a:gd name="T48" fmla="*/ 1853 w 2780"/>
                <a:gd name="T49" fmla="*/ 354 h 953"/>
                <a:gd name="T50" fmla="*/ 1823 w 2780"/>
                <a:gd name="T51" fmla="*/ 360 h 953"/>
                <a:gd name="T52" fmla="*/ 1764 w 2780"/>
                <a:gd name="T53" fmla="*/ 342 h 953"/>
                <a:gd name="T54" fmla="*/ 1740 w 2780"/>
                <a:gd name="T55" fmla="*/ 342 h 953"/>
                <a:gd name="T56" fmla="*/ 1716 w 2780"/>
                <a:gd name="T57" fmla="*/ 354 h 953"/>
                <a:gd name="T58" fmla="*/ 1656 w 2780"/>
                <a:gd name="T59" fmla="*/ 425 h 953"/>
                <a:gd name="T60" fmla="*/ 1614 w 2780"/>
                <a:gd name="T61" fmla="*/ 569 h 953"/>
                <a:gd name="T62" fmla="*/ 1614 w 2780"/>
                <a:gd name="T63" fmla="*/ 593 h 953"/>
                <a:gd name="T64" fmla="*/ 1620 w 2780"/>
                <a:gd name="T65" fmla="*/ 641 h 953"/>
                <a:gd name="T66" fmla="*/ 1638 w 2780"/>
                <a:gd name="T67" fmla="*/ 659 h 953"/>
                <a:gd name="T68" fmla="*/ 1632 w 2780"/>
                <a:gd name="T69" fmla="*/ 671 h 953"/>
                <a:gd name="T70" fmla="*/ 1620 w 2780"/>
                <a:gd name="T71" fmla="*/ 683 h 953"/>
                <a:gd name="T72" fmla="*/ 1542 w 2780"/>
                <a:gd name="T73" fmla="*/ 689 h 953"/>
                <a:gd name="T74" fmla="*/ 1465 w 2780"/>
                <a:gd name="T75" fmla="*/ 629 h 953"/>
                <a:gd name="T76" fmla="*/ 1333 w 2780"/>
                <a:gd name="T77" fmla="*/ 587 h 953"/>
                <a:gd name="T78" fmla="*/ 1184 w 2780"/>
                <a:gd name="T79" fmla="*/ 671 h 953"/>
                <a:gd name="T80" fmla="*/ 1016 w 2780"/>
                <a:gd name="T81" fmla="*/ 731 h 953"/>
                <a:gd name="T82" fmla="*/ 813 w 2780"/>
                <a:gd name="T83" fmla="*/ 743 h 953"/>
                <a:gd name="T84" fmla="*/ 628 w 2780"/>
                <a:gd name="T85" fmla="*/ 701 h 953"/>
                <a:gd name="T86" fmla="*/ 568 w 2780"/>
                <a:gd name="T87" fmla="*/ 695 h 953"/>
                <a:gd name="T88" fmla="*/ 556 w 2780"/>
                <a:gd name="T89" fmla="*/ 701 h 953"/>
                <a:gd name="T90" fmla="*/ 520 w 2780"/>
                <a:gd name="T91" fmla="*/ 731 h 953"/>
                <a:gd name="T92" fmla="*/ 436 w 2780"/>
                <a:gd name="T93" fmla="*/ 809 h 953"/>
                <a:gd name="T94" fmla="*/ 406 w 2780"/>
                <a:gd name="T95" fmla="*/ 821 h 953"/>
                <a:gd name="T96" fmla="*/ 382 w 2780"/>
                <a:gd name="T97" fmla="*/ 821 h 953"/>
                <a:gd name="T98" fmla="*/ 335 w 2780"/>
                <a:gd name="T99" fmla="*/ 827 h 953"/>
                <a:gd name="T100" fmla="*/ 209 w 2780"/>
                <a:gd name="T101" fmla="*/ 851 h 953"/>
                <a:gd name="T102" fmla="*/ 173 w 2780"/>
                <a:gd name="T103" fmla="*/ 857 h 953"/>
                <a:gd name="T104" fmla="*/ 125 w 2780"/>
                <a:gd name="T105" fmla="*/ 851 h 953"/>
                <a:gd name="T106" fmla="*/ 107 w 2780"/>
                <a:gd name="T107" fmla="*/ 857 h 953"/>
                <a:gd name="T108" fmla="*/ 101 w 2780"/>
                <a:gd name="T109" fmla="*/ 875 h 953"/>
                <a:gd name="T110" fmla="*/ 83 w 2780"/>
                <a:gd name="T111" fmla="*/ 887 h 953"/>
                <a:gd name="T112" fmla="*/ 48 w 2780"/>
                <a:gd name="T113" fmla="*/ 899 h 953"/>
                <a:gd name="T114" fmla="*/ 2780 w 2780"/>
                <a:gd name="T115" fmla="*/ 24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4036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>
                <a:gd name="T0" fmla="*/ 12 w 12"/>
                <a:gd name="T1" fmla="*/ 18 h 18"/>
                <a:gd name="T2" fmla="*/ 12 w 12"/>
                <a:gd name="T3" fmla="*/ 12 h 18"/>
                <a:gd name="T4" fmla="*/ 6 w 12"/>
                <a:gd name="T5" fmla="*/ 6 h 18"/>
                <a:gd name="T6" fmla="*/ 6 w 12"/>
                <a:gd name="T7" fmla="*/ 6 h 18"/>
                <a:gd name="T8" fmla="*/ 0 w 12"/>
                <a:gd name="T9" fmla="*/ 0 h 18"/>
                <a:gd name="T10" fmla="*/ 12 w 12"/>
                <a:gd name="T11" fmla="*/ 18 h 18"/>
                <a:gd name="T12" fmla="*/ 12 w 12"/>
                <a:gd name="T13" fmla="*/ 18 h 18"/>
                <a:gd name="T14" fmla="*/ 12 w 12"/>
                <a:gd name="T1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4037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>
                <a:gd name="T0" fmla="*/ 0 w 6"/>
                <a:gd name="T1" fmla="*/ 12 h 18"/>
                <a:gd name="T2" fmla="*/ 6 w 6"/>
                <a:gd name="T3" fmla="*/ 18 h 18"/>
                <a:gd name="T4" fmla="*/ 0 w 6"/>
                <a:gd name="T5" fmla="*/ 0 h 18"/>
                <a:gd name="T6" fmla="*/ 0 w 6"/>
                <a:gd name="T7" fmla="*/ 12 h 18"/>
                <a:gd name="T8" fmla="*/ 0 w 6"/>
                <a:gd name="T9" fmla="*/ 12 h 18"/>
                <a:gd name="T10" fmla="*/ 0 w 6"/>
                <a:gd name="T11" fmla="*/ 1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4038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>
                <a:gd name="T0" fmla="*/ 280 w 304"/>
                <a:gd name="T1" fmla="*/ 42 h 741"/>
                <a:gd name="T2" fmla="*/ 274 w 304"/>
                <a:gd name="T3" fmla="*/ 42 h 741"/>
                <a:gd name="T4" fmla="*/ 268 w 304"/>
                <a:gd name="T5" fmla="*/ 42 h 741"/>
                <a:gd name="T6" fmla="*/ 256 w 304"/>
                <a:gd name="T7" fmla="*/ 42 h 741"/>
                <a:gd name="T8" fmla="*/ 238 w 304"/>
                <a:gd name="T9" fmla="*/ 48 h 741"/>
                <a:gd name="T10" fmla="*/ 214 w 304"/>
                <a:gd name="T11" fmla="*/ 12 h 741"/>
                <a:gd name="T12" fmla="*/ 196 w 304"/>
                <a:gd name="T13" fmla="*/ 0 h 741"/>
                <a:gd name="T14" fmla="*/ 196 w 304"/>
                <a:gd name="T15" fmla="*/ 0 h 741"/>
                <a:gd name="T16" fmla="*/ 164 w 304"/>
                <a:gd name="T17" fmla="*/ 167 h 741"/>
                <a:gd name="T18" fmla="*/ 144 w 304"/>
                <a:gd name="T19" fmla="*/ 217 h 741"/>
                <a:gd name="T20" fmla="*/ 110 w 304"/>
                <a:gd name="T21" fmla="*/ 281 h 741"/>
                <a:gd name="T22" fmla="*/ 96 w 304"/>
                <a:gd name="T23" fmla="*/ 327 h 741"/>
                <a:gd name="T24" fmla="*/ 124 w 304"/>
                <a:gd name="T25" fmla="*/ 405 h 741"/>
                <a:gd name="T26" fmla="*/ 100 w 304"/>
                <a:gd name="T27" fmla="*/ 463 h 741"/>
                <a:gd name="T28" fmla="*/ 68 w 304"/>
                <a:gd name="T29" fmla="*/ 503 h 741"/>
                <a:gd name="T30" fmla="*/ 30 w 304"/>
                <a:gd name="T31" fmla="*/ 539 h 741"/>
                <a:gd name="T32" fmla="*/ 24 w 304"/>
                <a:gd name="T33" fmla="*/ 613 h 741"/>
                <a:gd name="T34" fmla="*/ 0 w 304"/>
                <a:gd name="T35" fmla="*/ 741 h 741"/>
                <a:gd name="T36" fmla="*/ 202 w 304"/>
                <a:gd name="T37" fmla="*/ 741 h 741"/>
                <a:gd name="T38" fmla="*/ 180 w 304"/>
                <a:gd name="T39" fmla="*/ 639 h 741"/>
                <a:gd name="T40" fmla="*/ 192 w 304"/>
                <a:gd name="T41" fmla="*/ 589 h 741"/>
                <a:gd name="T42" fmla="*/ 178 w 304"/>
                <a:gd name="T43" fmla="*/ 539 h 741"/>
                <a:gd name="T44" fmla="*/ 190 w 304"/>
                <a:gd name="T45" fmla="*/ 499 h 741"/>
                <a:gd name="T46" fmla="*/ 184 w 304"/>
                <a:gd name="T47" fmla="*/ 465 h 741"/>
                <a:gd name="T48" fmla="*/ 192 w 304"/>
                <a:gd name="T49" fmla="*/ 391 h 741"/>
                <a:gd name="T50" fmla="*/ 216 w 304"/>
                <a:gd name="T51" fmla="*/ 313 h 741"/>
                <a:gd name="T52" fmla="*/ 238 w 304"/>
                <a:gd name="T53" fmla="*/ 249 h 741"/>
                <a:gd name="T54" fmla="*/ 268 w 304"/>
                <a:gd name="T55" fmla="*/ 185 h 741"/>
                <a:gd name="T56" fmla="*/ 284 w 304"/>
                <a:gd name="T57" fmla="*/ 159 h 741"/>
                <a:gd name="T58" fmla="*/ 304 w 304"/>
                <a:gd name="T59" fmla="*/ 12 h 741"/>
                <a:gd name="T60" fmla="*/ 298 w 304"/>
                <a:gd name="T61" fmla="*/ 24 h 741"/>
                <a:gd name="T62" fmla="*/ 292 w 304"/>
                <a:gd name="T63" fmla="*/ 30 h 741"/>
                <a:gd name="T64" fmla="*/ 292 w 304"/>
                <a:gd name="T65" fmla="*/ 36 h 741"/>
                <a:gd name="T66" fmla="*/ 286 w 304"/>
                <a:gd name="T67" fmla="*/ 36 h 741"/>
                <a:gd name="T68" fmla="*/ 286 w 304"/>
                <a:gd name="T69" fmla="*/ 42 h 741"/>
                <a:gd name="T70" fmla="*/ 280 w 304"/>
                <a:gd name="T71" fmla="*/ 42 h 741"/>
                <a:gd name="T72" fmla="*/ 280 w 304"/>
                <a:gd name="T73" fmla="*/ 42 h 741"/>
                <a:gd name="T74" fmla="*/ 280 w 304"/>
                <a:gd name="T75" fmla="*/ 42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4039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>
                <a:gd name="T0" fmla="*/ 284 w 314"/>
                <a:gd name="T1" fmla="*/ 6 h 767"/>
                <a:gd name="T2" fmla="*/ 278 w 314"/>
                <a:gd name="T3" fmla="*/ 6 h 767"/>
                <a:gd name="T4" fmla="*/ 272 w 314"/>
                <a:gd name="T5" fmla="*/ 12 h 767"/>
                <a:gd name="T6" fmla="*/ 254 w 314"/>
                <a:gd name="T7" fmla="*/ 18 h 767"/>
                <a:gd name="T8" fmla="*/ 230 w 314"/>
                <a:gd name="T9" fmla="*/ 24 h 767"/>
                <a:gd name="T10" fmla="*/ 206 w 314"/>
                <a:gd name="T11" fmla="*/ 42 h 767"/>
                <a:gd name="T12" fmla="*/ 188 w 314"/>
                <a:gd name="T13" fmla="*/ 48 h 767"/>
                <a:gd name="T14" fmla="*/ 176 w 314"/>
                <a:gd name="T15" fmla="*/ 54 h 767"/>
                <a:gd name="T16" fmla="*/ 170 w 314"/>
                <a:gd name="T17" fmla="*/ 54 h 767"/>
                <a:gd name="T18" fmla="*/ 150 w 314"/>
                <a:gd name="T19" fmla="*/ 169 h 767"/>
                <a:gd name="T20" fmla="*/ 110 w 314"/>
                <a:gd name="T21" fmla="*/ 225 h 767"/>
                <a:gd name="T22" fmla="*/ 54 w 314"/>
                <a:gd name="T23" fmla="*/ 383 h 767"/>
                <a:gd name="T24" fmla="*/ 82 w 314"/>
                <a:gd name="T25" fmla="*/ 555 h 767"/>
                <a:gd name="T26" fmla="*/ 40 w 314"/>
                <a:gd name="T27" fmla="*/ 679 h 767"/>
                <a:gd name="T28" fmla="*/ 0 w 314"/>
                <a:gd name="T29" fmla="*/ 767 h 767"/>
                <a:gd name="T30" fmla="*/ 108 w 314"/>
                <a:gd name="T31" fmla="*/ 767 h 767"/>
                <a:gd name="T32" fmla="*/ 120 w 314"/>
                <a:gd name="T33" fmla="*/ 611 h 767"/>
                <a:gd name="T34" fmla="*/ 148 w 314"/>
                <a:gd name="T35" fmla="*/ 499 h 767"/>
                <a:gd name="T36" fmla="*/ 160 w 314"/>
                <a:gd name="T37" fmla="*/ 367 h 767"/>
                <a:gd name="T38" fmla="*/ 218 w 314"/>
                <a:gd name="T39" fmla="*/ 327 h 767"/>
                <a:gd name="T40" fmla="*/ 238 w 314"/>
                <a:gd name="T41" fmla="*/ 221 h 767"/>
                <a:gd name="T42" fmla="*/ 296 w 314"/>
                <a:gd name="T43" fmla="*/ 135 h 767"/>
                <a:gd name="T44" fmla="*/ 314 w 314"/>
                <a:gd name="T45" fmla="*/ 0 h 767"/>
                <a:gd name="T46" fmla="*/ 302 w 314"/>
                <a:gd name="T47" fmla="*/ 0 h 767"/>
                <a:gd name="T48" fmla="*/ 296 w 314"/>
                <a:gd name="T49" fmla="*/ 0 h 767"/>
                <a:gd name="T50" fmla="*/ 290 w 314"/>
                <a:gd name="T51" fmla="*/ 0 h 767"/>
                <a:gd name="T52" fmla="*/ 284 w 314"/>
                <a:gd name="T53" fmla="*/ 6 h 767"/>
                <a:gd name="T54" fmla="*/ 284 w 314"/>
                <a:gd name="T55" fmla="*/ 6 h 767"/>
                <a:gd name="T56" fmla="*/ 284 w 314"/>
                <a:gd name="T57" fmla="*/ 6 h 767"/>
                <a:gd name="T58" fmla="*/ 284 w 314"/>
                <a:gd name="T59" fmla="*/ 6 h 7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4040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>
                <a:gd name="T0" fmla="*/ 257 w 275"/>
                <a:gd name="T1" fmla="*/ 12 h 623"/>
                <a:gd name="T2" fmla="*/ 239 w 275"/>
                <a:gd name="T3" fmla="*/ 6 h 623"/>
                <a:gd name="T4" fmla="*/ 203 w 275"/>
                <a:gd name="T5" fmla="*/ 6 h 623"/>
                <a:gd name="T6" fmla="*/ 203 w 275"/>
                <a:gd name="T7" fmla="*/ 6 h 623"/>
                <a:gd name="T8" fmla="*/ 197 w 275"/>
                <a:gd name="T9" fmla="*/ 6 h 623"/>
                <a:gd name="T10" fmla="*/ 185 w 275"/>
                <a:gd name="T11" fmla="*/ 0 h 623"/>
                <a:gd name="T12" fmla="*/ 173 w 275"/>
                <a:gd name="T13" fmla="*/ 0 h 623"/>
                <a:gd name="T14" fmla="*/ 166 w 275"/>
                <a:gd name="T15" fmla="*/ 0 h 623"/>
                <a:gd name="T16" fmla="*/ 160 w 275"/>
                <a:gd name="T17" fmla="*/ 0 h 623"/>
                <a:gd name="T18" fmla="*/ 144 w 275"/>
                <a:gd name="T19" fmla="*/ 117 h 623"/>
                <a:gd name="T20" fmla="*/ 128 w 275"/>
                <a:gd name="T21" fmla="*/ 185 h 623"/>
                <a:gd name="T22" fmla="*/ 58 w 275"/>
                <a:gd name="T23" fmla="*/ 299 h 623"/>
                <a:gd name="T24" fmla="*/ 54 w 275"/>
                <a:gd name="T25" fmla="*/ 441 h 623"/>
                <a:gd name="T26" fmla="*/ 24 w 275"/>
                <a:gd name="T27" fmla="*/ 523 h 623"/>
                <a:gd name="T28" fmla="*/ 0 w 275"/>
                <a:gd name="T29" fmla="*/ 623 h 623"/>
                <a:gd name="T30" fmla="*/ 78 w 275"/>
                <a:gd name="T31" fmla="*/ 623 h 623"/>
                <a:gd name="T32" fmla="*/ 92 w 275"/>
                <a:gd name="T33" fmla="*/ 555 h 623"/>
                <a:gd name="T34" fmla="*/ 134 w 275"/>
                <a:gd name="T35" fmla="*/ 447 h 623"/>
                <a:gd name="T36" fmla="*/ 158 w 275"/>
                <a:gd name="T37" fmla="*/ 315 h 623"/>
                <a:gd name="T38" fmla="*/ 184 w 275"/>
                <a:gd name="T39" fmla="*/ 257 h 623"/>
                <a:gd name="T40" fmla="*/ 216 w 275"/>
                <a:gd name="T41" fmla="*/ 211 h 623"/>
                <a:gd name="T42" fmla="*/ 222 w 275"/>
                <a:gd name="T43" fmla="*/ 145 h 623"/>
                <a:gd name="T44" fmla="*/ 240 w 275"/>
                <a:gd name="T45" fmla="*/ 111 h 623"/>
                <a:gd name="T46" fmla="*/ 262 w 275"/>
                <a:gd name="T47" fmla="*/ 79 h 623"/>
                <a:gd name="T48" fmla="*/ 275 w 275"/>
                <a:gd name="T49" fmla="*/ 6 h 623"/>
                <a:gd name="T50" fmla="*/ 263 w 275"/>
                <a:gd name="T51" fmla="*/ 12 h 623"/>
                <a:gd name="T52" fmla="*/ 257 w 275"/>
                <a:gd name="T53" fmla="*/ 12 h 623"/>
                <a:gd name="T54" fmla="*/ 257 w 275"/>
                <a:gd name="T55" fmla="*/ 12 h 623"/>
                <a:gd name="T56" fmla="*/ 257 w 275"/>
                <a:gd name="T57" fmla="*/ 12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4041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>
                <a:gd name="T0" fmla="*/ 171 w 213"/>
                <a:gd name="T1" fmla="*/ 12 h 611"/>
                <a:gd name="T2" fmla="*/ 159 w 213"/>
                <a:gd name="T3" fmla="*/ 24 h 611"/>
                <a:gd name="T4" fmla="*/ 153 w 213"/>
                <a:gd name="T5" fmla="*/ 36 h 611"/>
                <a:gd name="T6" fmla="*/ 128 w 213"/>
                <a:gd name="T7" fmla="*/ 60 h 611"/>
                <a:gd name="T8" fmla="*/ 110 w 213"/>
                <a:gd name="T9" fmla="*/ 83 h 611"/>
                <a:gd name="T10" fmla="*/ 86 w 213"/>
                <a:gd name="T11" fmla="*/ 119 h 611"/>
                <a:gd name="T12" fmla="*/ 68 w 213"/>
                <a:gd name="T13" fmla="*/ 167 h 611"/>
                <a:gd name="T14" fmla="*/ 68 w 213"/>
                <a:gd name="T15" fmla="*/ 221 h 611"/>
                <a:gd name="T16" fmla="*/ 68 w 213"/>
                <a:gd name="T17" fmla="*/ 227 h 611"/>
                <a:gd name="T18" fmla="*/ 68 w 213"/>
                <a:gd name="T19" fmla="*/ 233 h 611"/>
                <a:gd name="T20" fmla="*/ 68 w 213"/>
                <a:gd name="T21" fmla="*/ 239 h 611"/>
                <a:gd name="T22" fmla="*/ 68 w 213"/>
                <a:gd name="T23" fmla="*/ 245 h 611"/>
                <a:gd name="T24" fmla="*/ 68 w 213"/>
                <a:gd name="T25" fmla="*/ 251 h 611"/>
                <a:gd name="T26" fmla="*/ 68 w 213"/>
                <a:gd name="T27" fmla="*/ 251 h 611"/>
                <a:gd name="T28" fmla="*/ 68 w 213"/>
                <a:gd name="T29" fmla="*/ 257 h 611"/>
                <a:gd name="T30" fmla="*/ 68 w 213"/>
                <a:gd name="T31" fmla="*/ 269 h 611"/>
                <a:gd name="T32" fmla="*/ 74 w 213"/>
                <a:gd name="T33" fmla="*/ 287 h 611"/>
                <a:gd name="T34" fmla="*/ 80 w 213"/>
                <a:gd name="T35" fmla="*/ 305 h 611"/>
                <a:gd name="T36" fmla="*/ 86 w 213"/>
                <a:gd name="T37" fmla="*/ 311 h 611"/>
                <a:gd name="T38" fmla="*/ 86 w 213"/>
                <a:gd name="T39" fmla="*/ 311 h 611"/>
                <a:gd name="T40" fmla="*/ 92 w 213"/>
                <a:gd name="T41" fmla="*/ 317 h 611"/>
                <a:gd name="T42" fmla="*/ 92 w 213"/>
                <a:gd name="T43" fmla="*/ 323 h 611"/>
                <a:gd name="T44" fmla="*/ 92 w 213"/>
                <a:gd name="T45" fmla="*/ 323 h 611"/>
                <a:gd name="T46" fmla="*/ 24 w 213"/>
                <a:gd name="T47" fmla="*/ 437 h 611"/>
                <a:gd name="T48" fmla="*/ 18 w 213"/>
                <a:gd name="T49" fmla="*/ 471 h 611"/>
                <a:gd name="T50" fmla="*/ 0 w 213"/>
                <a:gd name="T51" fmla="*/ 547 h 611"/>
                <a:gd name="T52" fmla="*/ 50 w 213"/>
                <a:gd name="T53" fmla="*/ 611 h 611"/>
                <a:gd name="T54" fmla="*/ 114 w 213"/>
                <a:gd name="T55" fmla="*/ 611 h 611"/>
                <a:gd name="T56" fmla="*/ 104 w 213"/>
                <a:gd name="T57" fmla="*/ 555 h 611"/>
                <a:gd name="T58" fmla="*/ 120 w 213"/>
                <a:gd name="T59" fmla="*/ 515 h 611"/>
                <a:gd name="T60" fmla="*/ 150 w 213"/>
                <a:gd name="T61" fmla="*/ 449 h 611"/>
                <a:gd name="T62" fmla="*/ 166 w 213"/>
                <a:gd name="T63" fmla="*/ 377 h 611"/>
                <a:gd name="T64" fmla="*/ 156 w 213"/>
                <a:gd name="T65" fmla="*/ 295 h 611"/>
                <a:gd name="T66" fmla="*/ 170 w 213"/>
                <a:gd name="T67" fmla="*/ 203 h 611"/>
                <a:gd name="T68" fmla="*/ 212 w 213"/>
                <a:gd name="T69" fmla="*/ 95 h 611"/>
                <a:gd name="T70" fmla="*/ 213 w 213"/>
                <a:gd name="T71" fmla="*/ 0 h 611"/>
                <a:gd name="T72" fmla="*/ 207 w 213"/>
                <a:gd name="T73" fmla="*/ 0 h 611"/>
                <a:gd name="T74" fmla="*/ 201 w 213"/>
                <a:gd name="T75" fmla="*/ 0 h 611"/>
                <a:gd name="T76" fmla="*/ 195 w 213"/>
                <a:gd name="T77" fmla="*/ 0 h 611"/>
                <a:gd name="T78" fmla="*/ 189 w 213"/>
                <a:gd name="T79" fmla="*/ 0 h 611"/>
                <a:gd name="T80" fmla="*/ 183 w 213"/>
                <a:gd name="T81" fmla="*/ 6 h 611"/>
                <a:gd name="T82" fmla="*/ 177 w 213"/>
                <a:gd name="T83" fmla="*/ 6 h 611"/>
                <a:gd name="T84" fmla="*/ 171 w 213"/>
                <a:gd name="T85" fmla="*/ 12 h 611"/>
                <a:gd name="T86" fmla="*/ 171 w 213"/>
                <a:gd name="T87" fmla="*/ 12 h 611"/>
                <a:gd name="T88" fmla="*/ 171 w 213"/>
                <a:gd name="T89" fmla="*/ 12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4042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>
                <a:gd name="T0" fmla="*/ 149 w 167"/>
                <a:gd name="T1" fmla="*/ 60 h 384"/>
                <a:gd name="T2" fmla="*/ 119 w 167"/>
                <a:gd name="T3" fmla="*/ 30 h 384"/>
                <a:gd name="T4" fmla="*/ 89 w 167"/>
                <a:gd name="T5" fmla="*/ 12 h 384"/>
                <a:gd name="T6" fmla="*/ 59 w 167"/>
                <a:gd name="T7" fmla="*/ 0 h 384"/>
                <a:gd name="T8" fmla="*/ 54 w 167"/>
                <a:gd name="T9" fmla="*/ 70 h 384"/>
                <a:gd name="T10" fmla="*/ 46 w 167"/>
                <a:gd name="T11" fmla="*/ 112 h 384"/>
                <a:gd name="T12" fmla="*/ 52 w 167"/>
                <a:gd name="T13" fmla="*/ 168 h 384"/>
                <a:gd name="T14" fmla="*/ 24 w 167"/>
                <a:gd name="T15" fmla="*/ 194 h 384"/>
                <a:gd name="T16" fmla="*/ 16 w 167"/>
                <a:gd name="T17" fmla="*/ 258 h 384"/>
                <a:gd name="T18" fmla="*/ 2 w 167"/>
                <a:gd name="T19" fmla="*/ 300 h 384"/>
                <a:gd name="T20" fmla="*/ 0 w 167"/>
                <a:gd name="T21" fmla="*/ 352 h 384"/>
                <a:gd name="T22" fmla="*/ 47 w 167"/>
                <a:gd name="T23" fmla="*/ 384 h 384"/>
                <a:gd name="T24" fmla="*/ 149 w 167"/>
                <a:gd name="T25" fmla="*/ 384 h 384"/>
                <a:gd name="T26" fmla="*/ 134 w 167"/>
                <a:gd name="T27" fmla="*/ 350 h 384"/>
                <a:gd name="T28" fmla="*/ 104 w 167"/>
                <a:gd name="T29" fmla="*/ 324 h 384"/>
                <a:gd name="T30" fmla="*/ 138 w 167"/>
                <a:gd name="T31" fmla="*/ 274 h 384"/>
                <a:gd name="T32" fmla="*/ 122 w 167"/>
                <a:gd name="T33" fmla="*/ 220 h 384"/>
                <a:gd name="T34" fmla="*/ 132 w 167"/>
                <a:gd name="T35" fmla="*/ 186 h 384"/>
                <a:gd name="T36" fmla="*/ 140 w 167"/>
                <a:gd name="T37" fmla="*/ 154 h 384"/>
                <a:gd name="T38" fmla="*/ 167 w 167"/>
                <a:gd name="T39" fmla="*/ 90 h 384"/>
                <a:gd name="T40" fmla="*/ 149 w 167"/>
                <a:gd name="T41" fmla="*/ 60 h 384"/>
                <a:gd name="T42" fmla="*/ 149 w 167"/>
                <a:gd name="T43" fmla="*/ 60 h 384"/>
                <a:gd name="T44" fmla="*/ 149 w 167"/>
                <a:gd name="T45" fmla="*/ 60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4043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>
                <a:gd name="T0" fmla="*/ 136 w 166"/>
                <a:gd name="T1" fmla="*/ 12 h 300"/>
                <a:gd name="T2" fmla="*/ 100 w 166"/>
                <a:gd name="T3" fmla="*/ 0 h 300"/>
                <a:gd name="T4" fmla="*/ 78 w 166"/>
                <a:gd name="T5" fmla="*/ 64 h 300"/>
                <a:gd name="T6" fmla="*/ 70 w 166"/>
                <a:gd name="T7" fmla="*/ 126 h 300"/>
                <a:gd name="T8" fmla="*/ 46 w 166"/>
                <a:gd name="T9" fmla="*/ 184 h 300"/>
                <a:gd name="T10" fmla="*/ 58 w 166"/>
                <a:gd name="T11" fmla="*/ 232 h 300"/>
                <a:gd name="T12" fmla="*/ 38 w 166"/>
                <a:gd name="T13" fmla="*/ 268 h 300"/>
                <a:gd name="T14" fmla="*/ 0 w 166"/>
                <a:gd name="T15" fmla="*/ 300 h 300"/>
                <a:gd name="T16" fmla="*/ 160 w 166"/>
                <a:gd name="T17" fmla="*/ 300 h 300"/>
                <a:gd name="T18" fmla="*/ 136 w 166"/>
                <a:gd name="T19" fmla="*/ 272 h 300"/>
                <a:gd name="T20" fmla="*/ 98 w 166"/>
                <a:gd name="T21" fmla="*/ 234 h 300"/>
                <a:gd name="T22" fmla="*/ 130 w 166"/>
                <a:gd name="T23" fmla="*/ 188 h 300"/>
                <a:gd name="T24" fmla="*/ 138 w 166"/>
                <a:gd name="T25" fmla="*/ 134 h 300"/>
                <a:gd name="T26" fmla="*/ 144 w 166"/>
                <a:gd name="T27" fmla="*/ 94 h 300"/>
                <a:gd name="T28" fmla="*/ 164 w 166"/>
                <a:gd name="T29" fmla="*/ 60 h 300"/>
                <a:gd name="T30" fmla="*/ 166 w 166"/>
                <a:gd name="T31" fmla="*/ 0 h 300"/>
                <a:gd name="T32" fmla="*/ 136 w 166"/>
                <a:gd name="T33" fmla="*/ 12 h 300"/>
                <a:gd name="T34" fmla="*/ 136 w 166"/>
                <a:gd name="T35" fmla="*/ 12 h 300"/>
                <a:gd name="T36" fmla="*/ 136 w 166"/>
                <a:gd name="T37" fmla="*/ 12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4044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>
                <a:gd name="T0" fmla="*/ 201 w 237"/>
                <a:gd name="T1" fmla="*/ 0 h 282"/>
                <a:gd name="T2" fmla="*/ 183 w 237"/>
                <a:gd name="T3" fmla="*/ 0 h 282"/>
                <a:gd name="T4" fmla="*/ 158 w 237"/>
                <a:gd name="T5" fmla="*/ 50 h 282"/>
                <a:gd name="T6" fmla="*/ 148 w 237"/>
                <a:gd name="T7" fmla="*/ 92 h 282"/>
                <a:gd name="T8" fmla="*/ 120 w 237"/>
                <a:gd name="T9" fmla="*/ 144 h 282"/>
                <a:gd name="T10" fmla="*/ 82 w 237"/>
                <a:gd name="T11" fmla="*/ 182 h 282"/>
                <a:gd name="T12" fmla="*/ 60 w 237"/>
                <a:gd name="T13" fmla="*/ 232 h 282"/>
                <a:gd name="T14" fmla="*/ 0 w 237"/>
                <a:gd name="T15" fmla="*/ 282 h 282"/>
                <a:gd name="T16" fmla="*/ 128 w 237"/>
                <a:gd name="T17" fmla="*/ 282 h 282"/>
                <a:gd name="T18" fmla="*/ 154 w 237"/>
                <a:gd name="T19" fmla="*/ 254 h 282"/>
                <a:gd name="T20" fmla="*/ 158 w 237"/>
                <a:gd name="T21" fmla="*/ 196 h 282"/>
                <a:gd name="T22" fmla="*/ 188 w 237"/>
                <a:gd name="T23" fmla="*/ 148 h 282"/>
                <a:gd name="T24" fmla="*/ 196 w 237"/>
                <a:gd name="T25" fmla="*/ 70 h 282"/>
                <a:gd name="T26" fmla="*/ 237 w 237"/>
                <a:gd name="T27" fmla="*/ 0 h 282"/>
                <a:gd name="T28" fmla="*/ 201 w 237"/>
                <a:gd name="T29" fmla="*/ 0 h 282"/>
                <a:gd name="T30" fmla="*/ 201 w 237"/>
                <a:gd name="T31" fmla="*/ 0 h 282"/>
                <a:gd name="T32" fmla="*/ 201 w 237"/>
                <a:gd name="T33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4045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>
                <a:gd name="T0" fmla="*/ 167 w 196"/>
                <a:gd name="T1" fmla="*/ 54 h 234"/>
                <a:gd name="T2" fmla="*/ 113 w 196"/>
                <a:gd name="T3" fmla="*/ 24 h 234"/>
                <a:gd name="T4" fmla="*/ 83 w 196"/>
                <a:gd name="T5" fmla="*/ 0 h 234"/>
                <a:gd name="T6" fmla="*/ 80 w 196"/>
                <a:gd name="T7" fmla="*/ 62 h 234"/>
                <a:gd name="T8" fmla="*/ 58 w 196"/>
                <a:gd name="T9" fmla="*/ 100 h 234"/>
                <a:gd name="T10" fmla="*/ 54 w 196"/>
                <a:gd name="T11" fmla="*/ 160 h 234"/>
                <a:gd name="T12" fmla="*/ 36 w 196"/>
                <a:gd name="T13" fmla="*/ 202 h 234"/>
                <a:gd name="T14" fmla="*/ 0 w 196"/>
                <a:gd name="T15" fmla="*/ 234 h 234"/>
                <a:gd name="T16" fmla="*/ 146 w 196"/>
                <a:gd name="T17" fmla="*/ 234 h 234"/>
                <a:gd name="T18" fmla="*/ 170 w 196"/>
                <a:gd name="T19" fmla="*/ 198 h 234"/>
                <a:gd name="T20" fmla="*/ 158 w 196"/>
                <a:gd name="T21" fmla="*/ 138 h 234"/>
                <a:gd name="T22" fmla="*/ 196 w 196"/>
                <a:gd name="T23" fmla="*/ 100 h 234"/>
                <a:gd name="T24" fmla="*/ 191 w 196"/>
                <a:gd name="T25" fmla="*/ 54 h 234"/>
                <a:gd name="T26" fmla="*/ 167 w 196"/>
                <a:gd name="T27" fmla="*/ 54 h 234"/>
                <a:gd name="T28" fmla="*/ 167 w 196"/>
                <a:gd name="T29" fmla="*/ 54 h 234"/>
                <a:gd name="T30" fmla="*/ 167 w 196"/>
                <a:gd name="T31" fmla="*/ 5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4046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>
                <a:gd name="T0" fmla="*/ 190 w 190"/>
                <a:gd name="T1" fmla="*/ 0 h 252"/>
                <a:gd name="T2" fmla="*/ 166 w 190"/>
                <a:gd name="T3" fmla="*/ 0 h 252"/>
                <a:gd name="T4" fmla="*/ 158 w 190"/>
                <a:gd name="T5" fmla="*/ 38 h 252"/>
                <a:gd name="T6" fmla="*/ 138 w 190"/>
                <a:gd name="T7" fmla="*/ 120 h 252"/>
                <a:gd name="T8" fmla="*/ 94 w 190"/>
                <a:gd name="T9" fmla="*/ 180 h 252"/>
                <a:gd name="T10" fmla="*/ 62 w 190"/>
                <a:gd name="T11" fmla="*/ 234 h 252"/>
                <a:gd name="T12" fmla="*/ 0 w 190"/>
                <a:gd name="T13" fmla="*/ 252 h 252"/>
                <a:gd name="T14" fmla="*/ 128 w 190"/>
                <a:gd name="T15" fmla="*/ 252 h 252"/>
                <a:gd name="T16" fmla="*/ 142 w 190"/>
                <a:gd name="T17" fmla="*/ 188 h 252"/>
                <a:gd name="T18" fmla="*/ 186 w 190"/>
                <a:gd name="T19" fmla="*/ 90 h 252"/>
                <a:gd name="T20" fmla="*/ 190 w 190"/>
                <a:gd name="T21" fmla="*/ 38 h 252"/>
                <a:gd name="T22" fmla="*/ 190 w 190"/>
                <a:gd name="T23" fmla="*/ 0 h 252"/>
                <a:gd name="T24" fmla="*/ 190 w 190"/>
                <a:gd name="T25" fmla="*/ 0 h 252"/>
                <a:gd name="T26" fmla="*/ 190 w 190"/>
                <a:gd name="T27" fmla="*/ 0 h 252"/>
                <a:gd name="T28" fmla="*/ 190 w 190"/>
                <a:gd name="T29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4047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>
                <a:gd name="T0" fmla="*/ 197 w 230"/>
                <a:gd name="T1" fmla="*/ 0 h 132"/>
                <a:gd name="T2" fmla="*/ 191 w 230"/>
                <a:gd name="T3" fmla="*/ 0 h 132"/>
                <a:gd name="T4" fmla="*/ 185 w 230"/>
                <a:gd name="T5" fmla="*/ 0 h 132"/>
                <a:gd name="T6" fmla="*/ 173 w 230"/>
                <a:gd name="T7" fmla="*/ 0 h 132"/>
                <a:gd name="T8" fmla="*/ 161 w 230"/>
                <a:gd name="T9" fmla="*/ 0 h 132"/>
                <a:gd name="T10" fmla="*/ 155 w 230"/>
                <a:gd name="T11" fmla="*/ 0 h 132"/>
                <a:gd name="T12" fmla="*/ 138 w 230"/>
                <a:gd name="T13" fmla="*/ 6 h 132"/>
                <a:gd name="T14" fmla="*/ 132 w 230"/>
                <a:gd name="T15" fmla="*/ 6 h 132"/>
                <a:gd name="T16" fmla="*/ 35 w 230"/>
                <a:gd name="T17" fmla="*/ 18 h 132"/>
                <a:gd name="T18" fmla="*/ 11 w 230"/>
                <a:gd name="T19" fmla="*/ 30 h 132"/>
                <a:gd name="T20" fmla="*/ 23 w 230"/>
                <a:gd name="T21" fmla="*/ 54 h 132"/>
                <a:gd name="T22" fmla="*/ 0 w 230"/>
                <a:gd name="T23" fmla="*/ 100 h 132"/>
                <a:gd name="T24" fmla="*/ 0 w 230"/>
                <a:gd name="T25" fmla="*/ 132 h 132"/>
                <a:gd name="T26" fmla="*/ 162 w 230"/>
                <a:gd name="T27" fmla="*/ 132 h 132"/>
                <a:gd name="T28" fmla="*/ 204 w 230"/>
                <a:gd name="T29" fmla="*/ 88 h 132"/>
                <a:gd name="T30" fmla="*/ 230 w 230"/>
                <a:gd name="T31" fmla="*/ 46 h 132"/>
                <a:gd name="T32" fmla="*/ 214 w 230"/>
                <a:gd name="T33" fmla="*/ 24 h 132"/>
                <a:gd name="T34" fmla="*/ 215 w 230"/>
                <a:gd name="T35" fmla="*/ 0 h 132"/>
                <a:gd name="T36" fmla="*/ 209 w 230"/>
                <a:gd name="T37" fmla="*/ 0 h 132"/>
                <a:gd name="T38" fmla="*/ 203 w 230"/>
                <a:gd name="T39" fmla="*/ 0 h 132"/>
                <a:gd name="T40" fmla="*/ 203 w 230"/>
                <a:gd name="T41" fmla="*/ 0 h 132"/>
                <a:gd name="T42" fmla="*/ 197 w 230"/>
                <a:gd name="T43" fmla="*/ 0 h 132"/>
                <a:gd name="T44" fmla="*/ 197 w 230"/>
                <a:gd name="T45" fmla="*/ 0 h 132"/>
                <a:gd name="T46" fmla="*/ 197 w 230"/>
                <a:gd name="T4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4048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>
                <a:gd name="T0" fmla="*/ 71 w 89"/>
                <a:gd name="T1" fmla="*/ 0 h 102"/>
                <a:gd name="T2" fmla="*/ 66 w 89"/>
                <a:gd name="T3" fmla="*/ 48 h 102"/>
                <a:gd name="T4" fmla="*/ 30 w 89"/>
                <a:gd name="T5" fmla="*/ 72 h 102"/>
                <a:gd name="T6" fmla="*/ 0 w 89"/>
                <a:gd name="T7" fmla="*/ 102 h 102"/>
                <a:gd name="T8" fmla="*/ 66 w 89"/>
                <a:gd name="T9" fmla="*/ 102 h 102"/>
                <a:gd name="T10" fmla="*/ 88 w 89"/>
                <a:gd name="T11" fmla="*/ 56 h 102"/>
                <a:gd name="T12" fmla="*/ 89 w 89"/>
                <a:gd name="T13" fmla="*/ 6 h 102"/>
                <a:gd name="T14" fmla="*/ 71 w 89"/>
                <a:gd name="T15" fmla="*/ 0 h 102"/>
                <a:gd name="T16" fmla="*/ 71 w 89"/>
                <a:gd name="T17" fmla="*/ 0 h 102"/>
                <a:gd name="T18" fmla="*/ 71 w 89"/>
                <a:gd name="T19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4049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>
                <a:gd name="T0" fmla="*/ 278 w 278"/>
                <a:gd name="T1" fmla="*/ 24 h 953"/>
                <a:gd name="T2" fmla="*/ 272 w 278"/>
                <a:gd name="T3" fmla="*/ 24 h 953"/>
                <a:gd name="T4" fmla="*/ 272 w 278"/>
                <a:gd name="T5" fmla="*/ 18 h 953"/>
                <a:gd name="T6" fmla="*/ 266 w 278"/>
                <a:gd name="T7" fmla="*/ 18 h 953"/>
                <a:gd name="T8" fmla="*/ 254 w 278"/>
                <a:gd name="T9" fmla="*/ 12 h 953"/>
                <a:gd name="T10" fmla="*/ 236 w 278"/>
                <a:gd name="T11" fmla="*/ 6 h 953"/>
                <a:gd name="T12" fmla="*/ 212 w 278"/>
                <a:gd name="T13" fmla="*/ 0 h 953"/>
                <a:gd name="T14" fmla="*/ 206 w 278"/>
                <a:gd name="T15" fmla="*/ 6 h 953"/>
                <a:gd name="T16" fmla="*/ 198 w 278"/>
                <a:gd name="T17" fmla="*/ 129 h 953"/>
                <a:gd name="T18" fmla="*/ 184 w 278"/>
                <a:gd name="T19" fmla="*/ 209 h 953"/>
                <a:gd name="T20" fmla="*/ 182 w 278"/>
                <a:gd name="T21" fmla="*/ 249 h 953"/>
                <a:gd name="T22" fmla="*/ 200 w 278"/>
                <a:gd name="T23" fmla="*/ 339 h 953"/>
                <a:gd name="T24" fmla="*/ 186 w 278"/>
                <a:gd name="T25" fmla="*/ 481 h 953"/>
                <a:gd name="T26" fmla="*/ 176 w 278"/>
                <a:gd name="T27" fmla="*/ 521 h 953"/>
                <a:gd name="T28" fmla="*/ 156 w 278"/>
                <a:gd name="T29" fmla="*/ 601 h 953"/>
                <a:gd name="T30" fmla="*/ 172 w 278"/>
                <a:gd name="T31" fmla="*/ 681 h 953"/>
                <a:gd name="T32" fmla="*/ 138 w 278"/>
                <a:gd name="T33" fmla="*/ 765 h 953"/>
                <a:gd name="T34" fmla="*/ 96 w 278"/>
                <a:gd name="T35" fmla="*/ 847 h 953"/>
                <a:gd name="T36" fmla="*/ 50 w 278"/>
                <a:gd name="T37" fmla="*/ 899 h 953"/>
                <a:gd name="T38" fmla="*/ 0 w 278"/>
                <a:gd name="T39" fmla="*/ 953 h 953"/>
                <a:gd name="T40" fmla="*/ 278 w 278"/>
                <a:gd name="T41" fmla="*/ 953 h 953"/>
                <a:gd name="T42" fmla="*/ 278 w 278"/>
                <a:gd name="T43" fmla="*/ 24 h 953"/>
                <a:gd name="T44" fmla="*/ 278 w 278"/>
                <a:gd name="T45" fmla="*/ 24 h 953"/>
                <a:gd name="T46" fmla="*/ 278 w 278"/>
                <a:gd name="T47" fmla="*/ 24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4050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 anchor="b"/>
          <a:lstStyle>
            <a:lvl1pPr>
              <a:defRPr sz="5700"/>
            </a:lvl1pPr>
          </a:lstStyle>
          <a:p>
            <a:pPr lvl="0"/>
            <a:r>
              <a:rPr lang="ru-RU" altLang="ru-RU" noProof="0"/>
              <a:t>Образец заголовка</a:t>
            </a:r>
          </a:p>
        </p:txBody>
      </p:sp>
      <p:sp>
        <p:nvSpPr>
          <p:cNvPr id="44051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733800"/>
            <a:ext cx="6400800" cy="17526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 sz="3600"/>
            </a:lvl1pPr>
          </a:lstStyle>
          <a:p>
            <a:pPr lvl="0"/>
            <a:r>
              <a:rPr lang="ru-RU" altLang="ru-RU" noProof="0"/>
              <a:t>Образец подзаголовка</a:t>
            </a:r>
          </a:p>
        </p:txBody>
      </p:sp>
      <p:sp>
        <p:nvSpPr>
          <p:cNvPr id="44052" name="Rectangle 20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4053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4054" name="Rectangle 2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BDC6C42-54B6-4BF9-A521-996AA35628A6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E91F63-AD72-4DC9-9FC9-9A1F8C7A2D6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839559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C6148C-08F0-4C65-A4BC-C9D1D3D2B0D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036114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0F7DAB-5F8E-4723-B3BC-86CF4FF507B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271661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71034B-CE51-41F4-ACF4-C74B119D11A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528692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9F275B-37D3-43F7-9615-E0128679193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608342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A62779-B214-42B1-A2B7-E7422492C2F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917177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2F90FF-3402-4A2D-B956-EC85D28D420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279143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73038C-93E0-4FF7-A6BF-A85520339CB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073172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569E5B-0435-4B92-9D0D-176B78132A4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470531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F3B1DF-5CE1-412B-B039-CEFDA490F5C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350500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tint val="63529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010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43011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>
                <a:gd name="T0" fmla="*/ 2768 w 2780"/>
                <a:gd name="T1" fmla="*/ 18 h 953"/>
                <a:gd name="T2" fmla="*/ 2678 w 2780"/>
                <a:gd name="T3" fmla="*/ 24 h 953"/>
                <a:gd name="T4" fmla="*/ 2613 w 2780"/>
                <a:gd name="T5" fmla="*/ 102 h 953"/>
                <a:gd name="T6" fmla="*/ 2511 w 2780"/>
                <a:gd name="T7" fmla="*/ 156 h 953"/>
                <a:gd name="T8" fmla="*/ 2505 w 2780"/>
                <a:gd name="T9" fmla="*/ 222 h 953"/>
                <a:gd name="T10" fmla="*/ 2487 w 2780"/>
                <a:gd name="T11" fmla="*/ 246 h 953"/>
                <a:gd name="T12" fmla="*/ 2469 w 2780"/>
                <a:gd name="T13" fmla="*/ 252 h 953"/>
                <a:gd name="T14" fmla="*/ 2397 w 2780"/>
                <a:gd name="T15" fmla="*/ 210 h 953"/>
                <a:gd name="T16" fmla="*/ 2260 w 2780"/>
                <a:gd name="T17" fmla="*/ 192 h 953"/>
                <a:gd name="T18" fmla="*/ 2236 w 2780"/>
                <a:gd name="T19" fmla="*/ 186 h 953"/>
                <a:gd name="T20" fmla="*/ 2218 w 2780"/>
                <a:gd name="T21" fmla="*/ 192 h 953"/>
                <a:gd name="T22" fmla="*/ 2146 w 2780"/>
                <a:gd name="T23" fmla="*/ 228 h 953"/>
                <a:gd name="T24" fmla="*/ 2110 w 2780"/>
                <a:gd name="T25" fmla="*/ 240 h 953"/>
                <a:gd name="T26" fmla="*/ 2086 w 2780"/>
                <a:gd name="T27" fmla="*/ 246 h 953"/>
                <a:gd name="T28" fmla="*/ 2074 w 2780"/>
                <a:gd name="T29" fmla="*/ 258 h 953"/>
                <a:gd name="T30" fmla="*/ 2074 w 2780"/>
                <a:gd name="T31" fmla="*/ 276 h 953"/>
                <a:gd name="T32" fmla="*/ 2051 w 2780"/>
                <a:gd name="T33" fmla="*/ 300 h 953"/>
                <a:gd name="T34" fmla="*/ 2033 w 2780"/>
                <a:gd name="T35" fmla="*/ 312 h 953"/>
                <a:gd name="T36" fmla="*/ 2021 w 2780"/>
                <a:gd name="T37" fmla="*/ 324 h 953"/>
                <a:gd name="T38" fmla="*/ 2009 w 2780"/>
                <a:gd name="T39" fmla="*/ 336 h 953"/>
                <a:gd name="T40" fmla="*/ 1979 w 2780"/>
                <a:gd name="T41" fmla="*/ 342 h 953"/>
                <a:gd name="T42" fmla="*/ 1913 w 2780"/>
                <a:gd name="T43" fmla="*/ 336 h 953"/>
                <a:gd name="T44" fmla="*/ 1877 w 2780"/>
                <a:gd name="T45" fmla="*/ 330 h 953"/>
                <a:gd name="T46" fmla="*/ 1865 w 2780"/>
                <a:gd name="T47" fmla="*/ 342 h 953"/>
                <a:gd name="T48" fmla="*/ 1853 w 2780"/>
                <a:gd name="T49" fmla="*/ 354 h 953"/>
                <a:gd name="T50" fmla="*/ 1823 w 2780"/>
                <a:gd name="T51" fmla="*/ 360 h 953"/>
                <a:gd name="T52" fmla="*/ 1764 w 2780"/>
                <a:gd name="T53" fmla="*/ 342 h 953"/>
                <a:gd name="T54" fmla="*/ 1740 w 2780"/>
                <a:gd name="T55" fmla="*/ 342 h 953"/>
                <a:gd name="T56" fmla="*/ 1716 w 2780"/>
                <a:gd name="T57" fmla="*/ 354 h 953"/>
                <a:gd name="T58" fmla="*/ 1656 w 2780"/>
                <a:gd name="T59" fmla="*/ 425 h 953"/>
                <a:gd name="T60" fmla="*/ 1614 w 2780"/>
                <a:gd name="T61" fmla="*/ 569 h 953"/>
                <a:gd name="T62" fmla="*/ 1614 w 2780"/>
                <a:gd name="T63" fmla="*/ 593 h 953"/>
                <a:gd name="T64" fmla="*/ 1620 w 2780"/>
                <a:gd name="T65" fmla="*/ 641 h 953"/>
                <a:gd name="T66" fmla="*/ 1638 w 2780"/>
                <a:gd name="T67" fmla="*/ 659 h 953"/>
                <a:gd name="T68" fmla="*/ 1632 w 2780"/>
                <a:gd name="T69" fmla="*/ 671 h 953"/>
                <a:gd name="T70" fmla="*/ 1620 w 2780"/>
                <a:gd name="T71" fmla="*/ 683 h 953"/>
                <a:gd name="T72" fmla="*/ 1542 w 2780"/>
                <a:gd name="T73" fmla="*/ 689 h 953"/>
                <a:gd name="T74" fmla="*/ 1465 w 2780"/>
                <a:gd name="T75" fmla="*/ 629 h 953"/>
                <a:gd name="T76" fmla="*/ 1333 w 2780"/>
                <a:gd name="T77" fmla="*/ 587 h 953"/>
                <a:gd name="T78" fmla="*/ 1184 w 2780"/>
                <a:gd name="T79" fmla="*/ 671 h 953"/>
                <a:gd name="T80" fmla="*/ 1016 w 2780"/>
                <a:gd name="T81" fmla="*/ 731 h 953"/>
                <a:gd name="T82" fmla="*/ 813 w 2780"/>
                <a:gd name="T83" fmla="*/ 743 h 953"/>
                <a:gd name="T84" fmla="*/ 628 w 2780"/>
                <a:gd name="T85" fmla="*/ 701 h 953"/>
                <a:gd name="T86" fmla="*/ 568 w 2780"/>
                <a:gd name="T87" fmla="*/ 695 h 953"/>
                <a:gd name="T88" fmla="*/ 556 w 2780"/>
                <a:gd name="T89" fmla="*/ 701 h 953"/>
                <a:gd name="T90" fmla="*/ 520 w 2780"/>
                <a:gd name="T91" fmla="*/ 731 h 953"/>
                <a:gd name="T92" fmla="*/ 436 w 2780"/>
                <a:gd name="T93" fmla="*/ 809 h 953"/>
                <a:gd name="T94" fmla="*/ 406 w 2780"/>
                <a:gd name="T95" fmla="*/ 821 h 953"/>
                <a:gd name="T96" fmla="*/ 382 w 2780"/>
                <a:gd name="T97" fmla="*/ 821 h 953"/>
                <a:gd name="T98" fmla="*/ 335 w 2780"/>
                <a:gd name="T99" fmla="*/ 827 h 953"/>
                <a:gd name="T100" fmla="*/ 209 w 2780"/>
                <a:gd name="T101" fmla="*/ 851 h 953"/>
                <a:gd name="T102" fmla="*/ 173 w 2780"/>
                <a:gd name="T103" fmla="*/ 857 h 953"/>
                <a:gd name="T104" fmla="*/ 125 w 2780"/>
                <a:gd name="T105" fmla="*/ 851 h 953"/>
                <a:gd name="T106" fmla="*/ 107 w 2780"/>
                <a:gd name="T107" fmla="*/ 857 h 953"/>
                <a:gd name="T108" fmla="*/ 101 w 2780"/>
                <a:gd name="T109" fmla="*/ 875 h 953"/>
                <a:gd name="T110" fmla="*/ 83 w 2780"/>
                <a:gd name="T111" fmla="*/ 887 h 953"/>
                <a:gd name="T112" fmla="*/ 48 w 2780"/>
                <a:gd name="T113" fmla="*/ 899 h 953"/>
                <a:gd name="T114" fmla="*/ 2780 w 2780"/>
                <a:gd name="T115" fmla="*/ 24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3012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>
                <a:gd name="T0" fmla="*/ 12 w 12"/>
                <a:gd name="T1" fmla="*/ 18 h 18"/>
                <a:gd name="T2" fmla="*/ 12 w 12"/>
                <a:gd name="T3" fmla="*/ 12 h 18"/>
                <a:gd name="T4" fmla="*/ 6 w 12"/>
                <a:gd name="T5" fmla="*/ 6 h 18"/>
                <a:gd name="T6" fmla="*/ 6 w 12"/>
                <a:gd name="T7" fmla="*/ 6 h 18"/>
                <a:gd name="T8" fmla="*/ 0 w 12"/>
                <a:gd name="T9" fmla="*/ 0 h 18"/>
                <a:gd name="T10" fmla="*/ 12 w 12"/>
                <a:gd name="T11" fmla="*/ 18 h 18"/>
                <a:gd name="T12" fmla="*/ 12 w 12"/>
                <a:gd name="T13" fmla="*/ 18 h 18"/>
                <a:gd name="T14" fmla="*/ 12 w 12"/>
                <a:gd name="T1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3013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>
                <a:gd name="T0" fmla="*/ 0 w 6"/>
                <a:gd name="T1" fmla="*/ 12 h 18"/>
                <a:gd name="T2" fmla="*/ 6 w 6"/>
                <a:gd name="T3" fmla="*/ 18 h 18"/>
                <a:gd name="T4" fmla="*/ 0 w 6"/>
                <a:gd name="T5" fmla="*/ 0 h 18"/>
                <a:gd name="T6" fmla="*/ 0 w 6"/>
                <a:gd name="T7" fmla="*/ 12 h 18"/>
                <a:gd name="T8" fmla="*/ 0 w 6"/>
                <a:gd name="T9" fmla="*/ 12 h 18"/>
                <a:gd name="T10" fmla="*/ 0 w 6"/>
                <a:gd name="T11" fmla="*/ 1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3014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>
                <a:gd name="T0" fmla="*/ 280 w 304"/>
                <a:gd name="T1" fmla="*/ 42 h 741"/>
                <a:gd name="T2" fmla="*/ 274 w 304"/>
                <a:gd name="T3" fmla="*/ 42 h 741"/>
                <a:gd name="T4" fmla="*/ 268 w 304"/>
                <a:gd name="T5" fmla="*/ 42 h 741"/>
                <a:gd name="T6" fmla="*/ 256 w 304"/>
                <a:gd name="T7" fmla="*/ 42 h 741"/>
                <a:gd name="T8" fmla="*/ 238 w 304"/>
                <a:gd name="T9" fmla="*/ 48 h 741"/>
                <a:gd name="T10" fmla="*/ 214 w 304"/>
                <a:gd name="T11" fmla="*/ 12 h 741"/>
                <a:gd name="T12" fmla="*/ 196 w 304"/>
                <a:gd name="T13" fmla="*/ 0 h 741"/>
                <a:gd name="T14" fmla="*/ 196 w 304"/>
                <a:gd name="T15" fmla="*/ 0 h 741"/>
                <a:gd name="T16" fmla="*/ 164 w 304"/>
                <a:gd name="T17" fmla="*/ 167 h 741"/>
                <a:gd name="T18" fmla="*/ 144 w 304"/>
                <a:gd name="T19" fmla="*/ 217 h 741"/>
                <a:gd name="T20" fmla="*/ 110 w 304"/>
                <a:gd name="T21" fmla="*/ 281 h 741"/>
                <a:gd name="T22" fmla="*/ 96 w 304"/>
                <a:gd name="T23" fmla="*/ 327 h 741"/>
                <a:gd name="T24" fmla="*/ 124 w 304"/>
                <a:gd name="T25" fmla="*/ 405 h 741"/>
                <a:gd name="T26" fmla="*/ 100 w 304"/>
                <a:gd name="T27" fmla="*/ 463 h 741"/>
                <a:gd name="T28" fmla="*/ 68 w 304"/>
                <a:gd name="T29" fmla="*/ 503 h 741"/>
                <a:gd name="T30" fmla="*/ 30 w 304"/>
                <a:gd name="T31" fmla="*/ 539 h 741"/>
                <a:gd name="T32" fmla="*/ 24 w 304"/>
                <a:gd name="T33" fmla="*/ 613 h 741"/>
                <a:gd name="T34" fmla="*/ 0 w 304"/>
                <a:gd name="T35" fmla="*/ 741 h 741"/>
                <a:gd name="T36" fmla="*/ 202 w 304"/>
                <a:gd name="T37" fmla="*/ 741 h 741"/>
                <a:gd name="T38" fmla="*/ 180 w 304"/>
                <a:gd name="T39" fmla="*/ 639 h 741"/>
                <a:gd name="T40" fmla="*/ 192 w 304"/>
                <a:gd name="T41" fmla="*/ 589 h 741"/>
                <a:gd name="T42" fmla="*/ 178 w 304"/>
                <a:gd name="T43" fmla="*/ 539 h 741"/>
                <a:gd name="T44" fmla="*/ 190 w 304"/>
                <a:gd name="T45" fmla="*/ 499 h 741"/>
                <a:gd name="T46" fmla="*/ 184 w 304"/>
                <a:gd name="T47" fmla="*/ 465 h 741"/>
                <a:gd name="T48" fmla="*/ 192 w 304"/>
                <a:gd name="T49" fmla="*/ 391 h 741"/>
                <a:gd name="T50" fmla="*/ 216 w 304"/>
                <a:gd name="T51" fmla="*/ 313 h 741"/>
                <a:gd name="T52" fmla="*/ 238 w 304"/>
                <a:gd name="T53" fmla="*/ 249 h 741"/>
                <a:gd name="T54" fmla="*/ 268 w 304"/>
                <a:gd name="T55" fmla="*/ 185 h 741"/>
                <a:gd name="T56" fmla="*/ 284 w 304"/>
                <a:gd name="T57" fmla="*/ 159 h 741"/>
                <a:gd name="T58" fmla="*/ 304 w 304"/>
                <a:gd name="T59" fmla="*/ 12 h 741"/>
                <a:gd name="T60" fmla="*/ 298 w 304"/>
                <a:gd name="T61" fmla="*/ 24 h 741"/>
                <a:gd name="T62" fmla="*/ 292 w 304"/>
                <a:gd name="T63" fmla="*/ 30 h 741"/>
                <a:gd name="T64" fmla="*/ 292 w 304"/>
                <a:gd name="T65" fmla="*/ 36 h 741"/>
                <a:gd name="T66" fmla="*/ 286 w 304"/>
                <a:gd name="T67" fmla="*/ 36 h 741"/>
                <a:gd name="T68" fmla="*/ 286 w 304"/>
                <a:gd name="T69" fmla="*/ 42 h 741"/>
                <a:gd name="T70" fmla="*/ 280 w 304"/>
                <a:gd name="T71" fmla="*/ 42 h 741"/>
                <a:gd name="T72" fmla="*/ 280 w 304"/>
                <a:gd name="T73" fmla="*/ 42 h 741"/>
                <a:gd name="T74" fmla="*/ 280 w 304"/>
                <a:gd name="T75" fmla="*/ 42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3015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>
                <a:gd name="T0" fmla="*/ 284 w 314"/>
                <a:gd name="T1" fmla="*/ 6 h 767"/>
                <a:gd name="T2" fmla="*/ 278 w 314"/>
                <a:gd name="T3" fmla="*/ 6 h 767"/>
                <a:gd name="T4" fmla="*/ 272 w 314"/>
                <a:gd name="T5" fmla="*/ 12 h 767"/>
                <a:gd name="T6" fmla="*/ 254 w 314"/>
                <a:gd name="T7" fmla="*/ 18 h 767"/>
                <a:gd name="T8" fmla="*/ 230 w 314"/>
                <a:gd name="T9" fmla="*/ 24 h 767"/>
                <a:gd name="T10" fmla="*/ 206 w 314"/>
                <a:gd name="T11" fmla="*/ 42 h 767"/>
                <a:gd name="T12" fmla="*/ 188 w 314"/>
                <a:gd name="T13" fmla="*/ 48 h 767"/>
                <a:gd name="T14" fmla="*/ 176 w 314"/>
                <a:gd name="T15" fmla="*/ 54 h 767"/>
                <a:gd name="T16" fmla="*/ 170 w 314"/>
                <a:gd name="T17" fmla="*/ 54 h 767"/>
                <a:gd name="T18" fmla="*/ 150 w 314"/>
                <a:gd name="T19" fmla="*/ 169 h 767"/>
                <a:gd name="T20" fmla="*/ 110 w 314"/>
                <a:gd name="T21" fmla="*/ 225 h 767"/>
                <a:gd name="T22" fmla="*/ 54 w 314"/>
                <a:gd name="T23" fmla="*/ 383 h 767"/>
                <a:gd name="T24" fmla="*/ 82 w 314"/>
                <a:gd name="T25" fmla="*/ 555 h 767"/>
                <a:gd name="T26" fmla="*/ 40 w 314"/>
                <a:gd name="T27" fmla="*/ 679 h 767"/>
                <a:gd name="T28" fmla="*/ 0 w 314"/>
                <a:gd name="T29" fmla="*/ 767 h 767"/>
                <a:gd name="T30" fmla="*/ 108 w 314"/>
                <a:gd name="T31" fmla="*/ 767 h 767"/>
                <a:gd name="T32" fmla="*/ 120 w 314"/>
                <a:gd name="T33" fmla="*/ 611 h 767"/>
                <a:gd name="T34" fmla="*/ 148 w 314"/>
                <a:gd name="T35" fmla="*/ 499 h 767"/>
                <a:gd name="T36" fmla="*/ 160 w 314"/>
                <a:gd name="T37" fmla="*/ 367 h 767"/>
                <a:gd name="T38" fmla="*/ 218 w 314"/>
                <a:gd name="T39" fmla="*/ 327 h 767"/>
                <a:gd name="T40" fmla="*/ 238 w 314"/>
                <a:gd name="T41" fmla="*/ 221 h 767"/>
                <a:gd name="T42" fmla="*/ 296 w 314"/>
                <a:gd name="T43" fmla="*/ 135 h 767"/>
                <a:gd name="T44" fmla="*/ 314 w 314"/>
                <a:gd name="T45" fmla="*/ 0 h 767"/>
                <a:gd name="T46" fmla="*/ 302 w 314"/>
                <a:gd name="T47" fmla="*/ 0 h 767"/>
                <a:gd name="T48" fmla="*/ 296 w 314"/>
                <a:gd name="T49" fmla="*/ 0 h 767"/>
                <a:gd name="T50" fmla="*/ 290 w 314"/>
                <a:gd name="T51" fmla="*/ 0 h 767"/>
                <a:gd name="T52" fmla="*/ 284 w 314"/>
                <a:gd name="T53" fmla="*/ 6 h 767"/>
                <a:gd name="T54" fmla="*/ 284 w 314"/>
                <a:gd name="T55" fmla="*/ 6 h 767"/>
                <a:gd name="T56" fmla="*/ 284 w 314"/>
                <a:gd name="T57" fmla="*/ 6 h 767"/>
                <a:gd name="T58" fmla="*/ 284 w 314"/>
                <a:gd name="T59" fmla="*/ 6 h 7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3016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>
                <a:gd name="T0" fmla="*/ 257 w 275"/>
                <a:gd name="T1" fmla="*/ 12 h 623"/>
                <a:gd name="T2" fmla="*/ 239 w 275"/>
                <a:gd name="T3" fmla="*/ 6 h 623"/>
                <a:gd name="T4" fmla="*/ 203 w 275"/>
                <a:gd name="T5" fmla="*/ 6 h 623"/>
                <a:gd name="T6" fmla="*/ 203 w 275"/>
                <a:gd name="T7" fmla="*/ 6 h 623"/>
                <a:gd name="T8" fmla="*/ 197 w 275"/>
                <a:gd name="T9" fmla="*/ 6 h 623"/>
                <a:gd name="T10" fmla="*/ 185 w 275"/>
                <a:gd name="T11" fmla="*/ 0 h 623"/>
                <a:gd name="T12" fmla="*/ 173 w 275"/>
                <a:gd name="T13" fmla="*/ 0 h 623"/>
                <a:gd name="T14" fmla="*/ 166 w 275"/>
                <a:gd name="T15" fmla="*/ 0 h 623"/>
                <a:gd name="T16" fmla="*/ 160 w 275"/>
                <a:gd name="T17" fmla="*/ 0 h 623"/>
                <a:gd name="T18" fmla="*/ 144 w 275"/>
                <a:gd name="T19" fmla="*/ 117 h 623"/>
                <a:gd name="T20" fmla="*/ 128 w 275"/>
                <a:gd name="T21" fmla="*/ 185 h 623"/>
                <a:gd name="T22" fmla="*/ 58 w 275"/>
                <a:gd name="T23" fmla="*/ 299 h 623"/>
                <a:gd name="T24" fmla="*/ 54 w 275"/>
                <a:gd name="T25" fmla="*/ 441 h 623"/>
                <a:gd name="T26" fmla="*/ 24 w 275"/>
                <a:gd name="T27" fmla="*/ 523 h 623"/>
                <a:gd name="T28" fmla="*/ 0 w 275"/>
                <a:gd name="T29" fmla="*/ 623 h 623"/>
                <a:gd name="T30" fmla="*/ 78 w 275"/>
                <a:gd name="T31" fmla="*/ 623 h 623"/>
                <a:gd name="T32" fmla="*/ 92 w 275"/>
                <a:gd name="T33" fmla="*/ 555 h 623"/>
                <a:gd name="T34" fmla="*/ 134 w 275"/>
                <a:gd name="T35" fmla="*/ 447 h 623"/>
                <a:gd name="T36" fmla="*/ 158 w 275"/>
                <a:gd name="T37" fmla="*/ 315 h 623"/>
                <a:gd name="T38" fmla="*/ 184 w 275"/>
                <a:gd name="T39" fmla="*/ 257 h 623"/>
                <a:gd name="T40" fmla="*/ 216 w 275"/>
                <a:gd name="T41" fmla="*/ 211 h 623"/>
                <a:gd name="T42" fmla="*/ 222 w 275"/>
                <a:gd name="T43" fmla="*/ 145 h 623"/>
                <a:gd name="T44" fmla="*/ 240 w 275"/>
                <a:gd name="T45" fmla="*/ 111 h 623"/>
                <a:gd name="T46" fmla="*/ 262 w 275"/>
                <a:gd name="T47" fmla="*/ 79 h 623"/>
                <a:gd name="T48" fmla="*/ 275 w 275"/>
                <a:gd name="T49" fmla="*/ 6 h 623"/>
                <a:gd name="T50" fmla="*/ 263 w 275"/>
                <a:gd name="T51" fmla="*/ 12 h 623"/>
                <a:gd name="T52" fmla="*/ 257 w 275"/>
                <a:gd name="T53" fmla="*/ 12 h 623"/>
                <a:gd name="T54" fmla="*/ 257 w 275"/>
                <a:gd name="T55" fmla="*/ 12 h 623"/>
                <a:gd name="T56" fmla="*/ 257 w 275"/>
                <a:gd name="T57" fmla="*/ 12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3017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>
                <a:gd name="T0" fmla="*/ 171 w 213"/>
                <a:gd name="T1" fmla="*/ 12 h 611"/>
                <a:gd name="T2" fmla="*/ 159 w 213"/>
                <a:gd name="T3" fmla="*/ 24 h 611"/>
                <a:gd name="T4" fmla="*/ 153 w 213"/>
                <a:gd name="T5" fmla="*/ 36 h 611"/>
                <a:gd name="T6" fmla="*/ 128 w 213"/>
                <a:gd name="T7" fmla="*/ 60 h 611"/>
                <a:gd name="T8" fmla="*/ 110 w 213"/>
                <a:gd name="T9" fmla="*/ 83 h 611"/>
                <a:gd name="T10" fmla="*/ 86 w 213"/>
                <a:gd name="T11" fmla="*/ 119 h 611"/>
                <a:gd name="T12" fmla="*/ 68 w 213"/>
                <a:gd name="T13" fmla="*/ 167 h 611"/>
                <a:gd name="T14" fmla="*/ 68 w 213"/>
                <a:gd name="T15" fmla="*/ 221 h 611"/>
                <a:gd name="T16" fmla="*/ 68 w 213"/>
                <a:gd name="T17" fmla="*/ 227 h 611"/>
                <a:gd name="T18" fmla="*/ 68 w 213"/>
                <a:gd name="T19" fmla="*/ 233 h 611"/>
                <a:gd name="T20" fmla="*/ 68 w 213"/>
                <a:gd name="T21" fmla="*/ 239 h 611"/>
                <a:gd name="T22" fmla="*/ 68 w 213"/>
                <a:gd name="T23" fmla="*/ 245 h 611"/>
                <a:gd name="T24" fmla="*/ 68 w 213"/>
                <a:gd name="T25" fmla="*/ 251 h 611"/>
                <a:gd name="T26" fmla="*/ 68 w 213"/>
                <a:gd name="T27" fmla="*/ 251 h 611"/>
                <a:gd name="T28" fmla="*/ 68 w 213"/>
                <a:gd name="T29" fmla="*/ 257 h 611"/>
                <a:gd name="T30" fmla="*/ 68 w 213"/>
                <a:gd name="T31" fmla="*/ 269 h 611"/>
                <a:gd name="T32" fmla="*/ 74 w 213"/>
                <a:gd name="T33" fmla="*/ 287 h 611"/>
                <a:gd name="T34" fmla="*/ 80 w 213"/>
                <a:gd name="T35" fmla="*/ 305 h 611"/>
                <a:gd name="T36" fmla="*/ 86 w 213"/>
                <a:gd name="T37" fmla="*/ 311 h 611"/>
                <a:gd name="T38" fmla="*/ 86 w 213"/>
                <a:gd name="T39" fmla="*/ 311 h 611"/>
                <a:gd name="T40" fmla="*/ 92 w 213"/>
                <a:gd name="T41" fmla="*/ 317 h 611"/>
                <a:gd name="T42" fmla="*/ 92 w 213"/>
                <a:gd name="T43" fmla="*/ 323 h 611"/>
                <a:gd name="T44" fmla="*/ 92 w 213"/>
                <a:gd name="T45" fmla="*/ 323 h 611"/>
                <a:gd name="T46" fmla="*/ 24 w 213"/>
                <a:gd name="T47" fmla="*/ 437 h 611"/>
                <a:gd name="T48" fmla="*/ 18 w 213"/>
                <a:gd name="T49" fmla="*/ 471 h 611"/>
                <a:gd name="T50" fmla="*/ 0 w 213"/>
                <a:gd name="T51" fmla="*/ 547 h 611"/>
                <a:gd name="T52" fmla="*/ 50 w 213"/>
                <a:gd name="T53" fmla="*/ 611 h 611"/>
                <a:gd name="T54" fmla="*/ 114 w 213"/>
                <a:gd name="T55" fmla="*/ 611 h 611"/>
                <a:gd name="T56" fmla="*/ 104 w 213"/>
                <a:gd name="T57" fmla="*/ 555 h 611"/>
                <a:gd name="T58" fmla="*/ 120 w 213"/>
                <a:gd name="T59" fmla="*/ 515 h 611"/>
                <a:gd name="T60" fmla="*/ 150 w 213"/>
                <a:gd name="T61" fmla="*/ 449 h 611"/>
                <a:gd name="T62" fmla="*/ 166 w 213"/>
                <a:gd name="T63" fmla="*/ 377 h 611"/>
                <a:gd name="T64" fmla="*/ 156 w 213"/>
                <a:gd name="T65" fmla="*/ 295 h 611"/>
                <a:gd name="T66" fmla="*/ 170 w 213"/>
                <a:gd name="T67" fmla="*/ 203 h 611"/>
                <a:gd name="T68" fmla="*/ 212 w 213"/>
                <a:gd name="T69" fmla="*/ 95 h 611"/>
                <a:gd name="T70" fmla="*/ 213 w 213"/>
                <a:gd name="T71" fmla="*/ 0 h 611"/>
                <a:gd name="T72" fmla="*/ 207 w 213"/>
                <a:gd name="T73" fmla="*/ 0 h 611"/>
                <a:gd name="T74" fmla="*/ 201 w 213"/>
                <a:gd name="T75" fmla="*/ 0 h 611"/>
                <a:gd name="T76" fmla="*/ 195 w 213"/>
                <a:gd name="T77" fmla="*/ 0 h 611"/>
                <a:gd name="T78" fmla="*/ 189 w 213"/>
                <a:gd name="T79" fmla="*/ 0 h 611"/>
                <a:gd name="T80" fmla="*/ 183 w 213"/>
                <a:gd name="T81" fmla="*/ 6 h 611"/>
                <a:gd name="T82" fmla="*/ 177 w 213"/>
                <a:gd name="T83" fmla="*/ 6 h 611"/>
                <a:gd name="T84" fmla="*/ 171 w 213"/>
                <a:gd name="T85" fmla="*/ 12 h 611"/>
                <a:gd name="T86" fmla="*/ 171 w 213"/>
                <a:gd name="T87" fmla="*/ 12 h 611"/>
                <a:gd name="T88" fmla="*/ 171 w 213"/>
                <a:gd name="T89" fmla="*/ 12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3018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>
                <a:gd name="T0" fmla="*/ 149 w 167"/>
                <a:gd name="T1" fmla="*/ 60 h 384"/>
                <a:gd name="T2" fmla="*/ 119 w 167"/>
                <a:gd name="T3" fmla="*/ 30 h 384"/>
                <a:gd name="T4" fmla="*/ 89 w 167"/>
                <a:gd name="T5" fmla="*/ 12 h 384"/>
                <a:gd name="T6" fmla="*/ 59 w 167"/>
                <a:gd name="T7" fmla="*/ 0 h 384"/>
                <a:gd name="T8" fmla="*/ 54 w 167"/>
                <a:gd name="T9" fmla="*/ 70 h 384"/>
                <a:gd name="T10" fmla="*/ 46 w 167"/>
                <a:gd name="T11" fmla="*/ 112 h 384"/>
                <a:gd name="T12" fmla="*/ 52 w 167"/>
                <a:gd name="T13" fmla="*/ 168 h 384"/>
                <a:gd name="T14" fmla="*/ 24 w 167"/>
                <a:gd name="T15" fmla="*/ 194 h 384"/>
                <a:gd name="T16" fmla="*/ 16 w 167"/>
                <a:gd name="T17" fmla="*/ 258 h 384"/>
                <a:gd name="T18" fmla="*/ 2 w 167"/>
                <a:gd name="T19" fmla="*/ 300 h 384"/>
                <a:gd name="T20" fmla="*/ 0 w 167"/>
                <a:gd name="T21" fmla="*/ 352 h 384"/>
                <a:gd name="T22" fmla="*/ 47 w 167"/>
                <a:gd name="T23" fmla="*/ 384 h 384"/>
                <a:gd name="T24" fmla="*/ 149 w 167"/>
                <a:gd name="T25" fmla="*/ 384 h 384"/>
                <a:gd name="T26" fmla="*/ 134 w 167"/>
                <a:gd name="T27" fmla="*/ 350 h 384"/>
                <a:gd name="T28" fmla="*/ 104 w 167"/>
                <a:gd name="T29" fmla="*/ 324 h 384"/>
                <a:gd name="T30" fmla="*/ 138 w 167"/>
                <a:gd name="T31" fmla="*/ 274 h 384"/>
                <a:gd name="T32" fmla="*/ 122 w 167"/>
                <a:gd name="T33" fmla="*/ 220 h 384"/>
                <a:gd name="T34" fmla="*/ 132 w 167"/>
                <a:gd name="T35" fmla="*/ 186 h 384"/>
                <a:gd name="T36" fmla="*/ 140 w 167"/>
                <a:gd name="T37" fmla="*/ 154 h 384"/>
                <a:gd name="T38" fmla="*/ 167 w 167"/>
                <a:gd name="T39" fmla="*/ 90 h 384"/>
                <a:gd name="T40" fmla="*/ 149 w 167"/>
                <a:gd name="T41" fmla="*/ 60 h 384"/>
                <a:gd name="T42" fmla="*/ 149 w 167"/>
                <a:gd name="T43" fmla="*/ 60 h 384"/>
                <a:gd name="T44" fmla="*/ 149 w 167"/>
                <a:gd name="T45" fmla="*/ 60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3019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>
                <a:gd name="T0" fmla="*/ 136 w 166"/>
                <a:gd name="T1" fmla="*/ 12 h 300"/>
                <a:gd name="T2" fmla="*/ 100 w 166"/>
                <a:gd name="T3" fmla="*/ 0 h 300"/>
                <a:gd name="T4" fmla="*/ 78 w 166"/>
                <a:gd name="T5" fmla="*/ 64 h 300"/>
                <a:gd name="T6" fmla="*/ 70 w 166"/>
                <a:gd name="T7" fmla="*/ 126 h 300"/>
                <a:gd name="T8" fmla="*/ 46 w 166"/>
                <a:gd name="T9" fmla="*/ 184 h 300"/>
                <a:gd name="T10" fmla="*/ 58 w 166"/>
                <a:gd name="T11" fmla="*/ 232 h 300"/>
                <a:gd name="T12" fmla="*/ 38 w 166"/>
                <a:gd name="T13" fmla="*/ 268 h 300"/>
                <a:gd name="T14" fmla="*/ 0 w 166"/>
                <a:gd name="T15" fmla="*/ 300 h 300"/>
                <a:gd name="T16" fmla="*/ 160 w 166"/>
                <a:gd name="T17" fmla="*/ 300 h 300"/>
                <a:gd name="T18" fmla="*/ 136 w 166"/>
                <a:gd name="T19" fmla="*/ 272 h 300"/>
                <a:gd name="T20" fmla="*/ 98 w 166"/>
                <a:gd name="T21" fmla="*/ 234 h 300"/>
                <a:gd name="T22" fmla="*/ 130 w 166"/>
                <a:gd name="T23" fmla="*/ 188 h 300"/>
                <a:gd name="T24" fmla="*/ 138 w 166"/>
                <a:gd name="T25" fmla="*/ 134 h 300"/>
                <a:gd name="T26" fmla="*/ 144 w 166"/>
                <a:gd name="T27" fmla="*/ 94 h 300"/>
                <a:gd name="T28" fmla="*/ 164 w 166"/>
                <a:gd name="T29" fmla="*/ 60 h 300"/>
                <a:gd name="T30" fmla="*/ 166 w 166"/>
                <a:gd name="T31" fmla="*/ 0 h 300"/>
                <a:gd name="T32" fmla="*/ 136 w 166"/>
                <a:gd name="T33" fmla="*/ 12 h 300"/>
                <a:gd name="T34" fmla="*/ 136 w 166"/>
                <a:gd name="T35" fmla="*/ 12 h 300"/>
                <a:gd name="T36" fmla="*/ 136 w 166"/>
                <a:gd name="T37" fmla="*/ 12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3020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>
                <a:gd name="T0" fmla="*/ 201 w 237"/>
                <a:gd name="T1" fmla="*/ 0 h 282"/>
                <a:gd name="T2" fmla="*/ 183 w 237"/>
                <a:gd name="T3" fmla="*/ 0 h 282"/>
                <a:gd name="T4" fmla="*/ 158 w 237"/>
                <a:gd name="T5" fmla="*/ 50 h 282"/>
                <a:gd name="T6" fmla="*/ 148 w 237"/>
                <a:gd name="T7" fmla="*/ 92 h 282"/>
                <a:gd name="T8" fmla="*/ 120 w 237"/>
                <a:gd name="T9" fmla="*/ 144 h 282"/>
                <a:gd name="T10" fmla="*/ 82 w 237"/>
                <a:gd name="T11" fmla="*/ 182 h 282"/>
                <a:gd name="T12" fmla="*/ 60 w 237"/>
                <a:gd name="T13" fmla="*/ 232 h 282"/>
                <a:gd name="T14" fmla="*/ 0 w 237"/>
                <a:gd name="T15" fmla="*/ 282 h 282"/>
                <a:gd name="T16" fmla="*/ 128 w 237"/>
                <a:gd name="T17" fmla="*/ 282 h 282"/>
                <a:gd name="T18" fmla="*/ 154 w 237"/>
                <a:gd name="T19" fmla="*/ 254 h 282"/>
                <a:gd name="T20" fmla="*/ 158 w 237"/>
                <a:gd name="T21" fmla="*/ 196 h 282"/>
                <a:gd name="T22" fmla="*/ 188 w 237"/>
                <a:gd name="T23" fmla="*/ 148 h 282"/>
                <a:gd name="T24" fmla="*/ 196 w 237"/>
                <a:gd name="T25" fmla="*/ 70 h 282"/>
                <a:gd name="T26" fmla="*/ 237 w 237"/>
                <a:gd name="T27" fmla="*/ 0 h 282"/>
                <a:gd name="T28" fmla="*/ 201 w 237"/>
                <a:gd name="T29" fmla="*/ 0 h 282"/>
                <a:gd name="T30" fmla="*/ 201 w 237"/>
                <a:gd name="T31" fmla="*/ 0 h 282"/>
                <a:gd name="T32" fmla="*/ 201 w 237"/>
                <a:gd name="T33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3021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>
                <a:gd name="T0" fmla="*/ 167 w 196"/>
                <a:gd name="T1" fmla="*/ 54 h 234"/>
                <a:gd name="T2" fmla="*/ 113 w 196"/>
                <a:gd name="T3" fmla="*/ 24 h 234"/>
                <a:gd name="T4" fmla="*/ 83 w 196"/>
                <a:gd name="T5" fmla="*/ 0 h 234"/>
                <a:gd name="T6" fmla="*/ 80 w 196"/>
                <a:gd name="T7" fmla="*/ 62 h 234"/>
                <a:gd name="T8" fmla="*/ 58 w 196"/>
                <a:gd name="T9" fmla="*/ 100 h 234"/>
                <a:gd name="T10" fmla="*/ 54 w 196"/>
                <a:gd name="T11" fmla="*/ 160 h 234"/>
                <a:gd name="T12" fmla="*/ 36 w 196"/>
                <a:gd name="T13" fmla="*/ 202 h 234"/>
                <a:gd name="T14" fmla="*/ 0 w 196"/>
                <a:gd name="T15" fmla="*/ 234 h 234"/>
                <a:gd name="T16" fmla="*/ 146 w 196"/>
                <a:gd name="T17" fmla="*/ 234 h 234"/>
                <a:gd name="T18" fmla="*/ 170 w 196"/>
                <a:gd name="T19" fmla="*/ 198 h 234"/>
                <a:gd name="T20" fmla="*/ 158 w 196"/>
                <a:gd name="T21" fmla="*/ 138 h 234"/>
                <a:gd name="T22" fmla="*/ 196 w 196"/>
                <a:gd name="T23" fmla="*/ 100 h 234"/>
                <a:gd name="T24" fmla="*/ 191 w 196"/>
                <a:gd name="T25" fmla="*/ 54 h 234"/>
                <a:gd name="T26" fmla="*/ 167 w 196"/>
                <a:gd name="T27" fmla="*/ 54 h 234"/>
                <a:gd name="T28" fmla="*/ 167 w 196"/>
                <a:gd name="T29" fmla="*/ 54 h 234"/>
                <a:gd name="T30" fmla="*/ 167 w 196"/>
                <a:gd name="T31" fmla="*/ 5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3022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>
                <a:gd name="T0" fmla="*/ 190 w 190"/>
                <a:gd name="T1" fmla="*/ 0 h 252"/>
                <a:gd name="T2" fmla="*/ 166 w 190"/>
                <a:gd name="T3" fmla="*/ 0 h 252"/>
                <a:gd name="T4" fmla="*/ 158 w 190"/>
                <a:gd name="T5" fmla="*/ 38 h 252"/>
                <a:gd name="T6" fmla="*/ 138 w 190"/>
                <a:gd name="T7" fmla="*/ 120 h 252"/>
                <a:gd name="T8" fmla="*/ 94 w 190"/>
                <a:gd name="T9" fmla="*/ 180 h 252"/>
                <a:gd name="T10" fmla="*/ 62 w 190"/>
                <a:gd name="T11" fmla="*/ 234 h 252"/>
                <a:gd name="T12" fmla="*/ 0 w 190"/>
                <a:gd name="T13" fmla="*/ 252 h 252"/>
                <a:gd name="T14" fmla="*/ 128 w 190"/>
                <a:gd name="T15" fmla="*/ 252 h 252"/>
                <a:gd name="T16" fmla="*/ 142 w 190"/>
                <a:gd name="T17" fmla="*/ 188 h 252"/>
                <a:gd name="T18" fmla="*/ 186 w 190"/>
                <a:gd name="T19" fmla="*/ 90 h 252"/>
                <a:gd name="T20" fmla="*/ 190 w 190"/>
                <a:gd name="T21" fmla="*/ 38 h 252"/>
                <a:gd name="T22" fmla="*/ 190 w 190"/>
                <a:gd name="T23" fmla="*/ 0 h 252"/>
                <a:gd name="T24" fmla="*/ 190 w 190"/>
                <a:gd name="T25" fmla="*/ 0 h 252"/>
                <a:gd name="T26" fmla="*/ 190 w 190"/>
                <a:gd name="T27" fmla="*/ 0 h 252"/>
                <a:gd name="T28" fmla="*/ 190 w 190"/>
                <a:gd name="T29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3023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>
                <a:gd name="T0" fmla="*/ 197 w 230"/>
                <a:gd name="T1" fmla="*/ 0 h 132"/>
                <a:gd name="T2" fmla="*/ 191 w 230"/>
                <a:gd name="T3" fmla="*/ 0 h 132"/>
                <a:gd name="T4" fmla="*/ 185 w 230"/>
                <a:gd name="T5" fmla="*/ 0 h 132"/>
                <a:gd name="T6" fmla="*/ 173 w 230"/>
                <a:gd name="T7" fmla="*/ 0 h 132"/>
                <a:gd name="T8" fmla="*/ 161 w 230"/>
                <a:gd name="T9" fmla="*/ 0 h 132"/>
                <a:gd name="T10" fmla="*/ 155 w 230"/>
                <a:gd name="T11" fmla="*/ 0 h 132"/>
                <a:gd name="T12" fmla="*/ 138 w 230"/>
                <a:gd name="T13" fmla="*/ 6 h 132"/>
                <a:gd name="T14" fmla="*/ 132 w 230"/>
                <a:gd name="T15" fmla="*/ 6 h 132"/>
                <a:gd name="T16" fmla="*/ 35 w 230"/>
                <a:gd name="T17" fmla="*/ 18 h 132"/>
                <a:gd name="T18" fmla="*/ 11 w 230"/>
                <a:gd name="T19" fmla="*/ 30 h 132"/>
                <a:gd name="T20" fmla="*/ 23 w 230"/>
                <a:gd name="T21" fmla="*/ 54 h 132"/>
                <a:gd name="T22" fmla="*/ 0 w 230"/>
                <a:gd name="T23" fmla="*/ 100 h 132"/>
                <a:gd name="T24" fmla="*/ 0 w 230"/>
                <a:gd name="T25" fmla="*/ 132 h 132"/>
                <a:gd name="T26" fmla="*/ 162 w 230"/>
                <a:gd name="T27" fmla="*/ 132 h 132"/>
                <a:gd name="T28" fmla="*/ 204 w 230"/>
                <a:gd name="T29" fmla="*/ 88 h 132"/>
                <a:gd name="T30" fmla="*/ 230 w 230"/>
                <a:gd name="T31" fmla="*/ 46 h 132"/>
                <a:gd name="T32" fmla="*/ 214 w 230"/>
                <a:gd name="T33" fmla="*/ 24 h 132"/>
                <a:gd name="T34" fmla="*/ 215 w 230"/>
                <a:gd name="T35" fmla="*/ 0 h 132"/>
                <a:gd name="T36" fmla="*/ 209 w 230"/>
                <a:gd name="T37" fmla="*/ 0 h 132"/>
                <a:gd name="T38" fmla="*/ 203 w 230"/>
                <a:gd name="T39" fmla="*/ 0 h 132"/>
                <a:gd name="T40" fmla="*/ 203 w 230"/>
                <a:gd name="T41" fmla="*/ 0 h 132"/>
                <a:gd name="T42" fmla="*/ 197 w 230"/>
                <a:gd name="T43" fmla="*/ 0 h 132"/>
                <a:gd name="T44" fmla="*/ 197 w 230"/>
                <a:gd name="T45" fmla="*/ 0 h 132"/>
                <a:gd name="T46" fmla="*/ 197 w 230"/>
                <a:gd name="T4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3024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>
                <a:gd name="T0" fmla="*/ 71 w 89"/>
                <a:gd name="T1" fmla="*/ 0 h 102"/>
                <a:gd name="T2" fmla="*/ 66 w 89"/>
                <a:gd name="T3" fmla="*/ 48 h 102"/>
                <a:gd name="T4" fmla="*/ 30 w 89"/>
                <a:gd name="T5" fmla="*/ 72 h 102"/>
                <a:gd name="T6" fmla="*/ 0 w 89"/>
                <a:gd name="T7" fmla="*/ 102 h 102"/>
                <a:gd name="T8" fmla="*/ 66 w 89"/>
                <a:gd name="T9" fmla="*/ 102 h 102"/>
                <a:gd name="T10" fmla="*/ 88 w 89"/>
                <a:gd name="T11" fmla="*/ 56 h 102"/>
                <a:gd name="T12" fmla="*/ 89 w 89"/>
                <a:gd name="T13" fmla="*/ 6 h 102"/>
                <a:gd name="T14" fmla="*/ 71 w 89"/>
                <a:gd name="T15" fmla="*/ 0 h 102"/>
                <a:gd name="T16" fmla="*/ 71 w 89"/>
                <a:gd name="T17" fmla="*/ 0 h 102"/>
                <a:gd name="T18" fmla="*/ 71 w 89"/>
                <a:gd name="T19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3025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>
                <a:gd name="T0" fmla="*/ 278 w 278"/>
                <a:gd name="T1" fmla="*/ 24 h 953"/>
                <a:gd name="T2" fmla="*/ 272 w 278"/>
                <a:gd name="T3" fmla="*/ 24 h 953"/>
                <a:gd name="T4" fmla="*/ 272 w 278"/>
                <a:gd name="T5" fmla="*/ 18 h 953"/>
                <a:gd name="T6" fmla="*/ 266 w 278"/>
                <a:gd name="T7" fmla="*/ 18 h 953"/>
                <a:gd name="T8" fmla="*/ 254 w 278"/>
                <a:gd name="T9" fmla="*/ 12 h 953"/>
                <a:gd name="T10" fmla="*/ 236 w 278"/>
                <a:gd name="T11" fmla="*/ 6 h 953"/>
                <a:gd name="T12" fmla="*/ 212 w 278"/>
                <a:gd name="T13" fmla="*/ 0 h 953"/>
                <a:gd name="T14" fmla="*/ 206 w 278"/>
                <a:gd name="T15" fmla="*/ 6 h 953"/>
                <a:gd name="T16" fmla="*/ 198 w 278"/>
                <a:gd name="T17" fmla="*/ 129 h 953"/>
                <a:gd name="T18" fmla="*/ 184 w 278"/>
                <a:gd name="T19" fmla="*/ 209 h 953"/>
                <a:gd name="T20" fmla="*/ 182 w 278"/>
                <a:gd name="T21" fmla="*/ 249 h 953"/>
                <a:gd name="T22" fmla="*/ 200 w 278"/>
                <a:gd name="T23" fmla="*/ 339 h 953"/>
                <a:gd name="T24" fmla="*/ 186 w 278"/>
                <a:gd name="T25" fmla="*/ 481 h 953"/>
                <a:gd name="T26" fmla="*/ 176 w 278"/>
                <a:gd name="T27" fmla="*/ 521 h 953"/>
                <a:gd name="T28" fmla="*/ 156 w 278"/>
                <a:gd name="T29" fmla="*/ 601 h 953"/>
                <a:gd name="T30" fmla="*/ 172 w 278"/>
                <a:gd name="T31" fmla="*/ 681 h 953"/>
                <a:gd name="T32" fmla="*/ 138 w 278"/>
                <a:gd name="T33" fmla="*/ 765 h 953"/>
                <a:gd name="T34" fmla="*/ 96 w 278"/>
                <a:gd name="T35" fmla="*/ 847 h 953"/>
                <a:gd name="T36" fmla="*/ 50 w 278"/>
                <a:gd name="T37" fmla="*/ 899 h 953"/>
                <a:gd name="T38" fmla="*/ 0 w 278"/>
                <a:gd name="T39" fmla="*/ 953 h 953"/>
                <a:gd name="T40" fmla="*/ 278 w 278"/>
                <a:gd name="T41" fmla="*/ 953 h 953"/>
                <a:gd name="T42" fmla="*/ 278 w 278"/>
                <a:gd name="T43" fmla="*/ 24 h 953"/>
                <a:gd name="T44" fmla="*/ 278 w 278"/>
                <a:gd name="T45" fmla="*/ 24 h 953"/>
                <a:gd name="T46" fmla="*/ 278 w 278"/>
                <a:gd name="T47" fmla="*/ 24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3026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43027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 altLang="ru-RU"/>
          </a:p>
        </p:txBody>
      </p:sp>
      <p:sp>
        <p:nvSpPr>
          <p:cNvPr id="43028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 altLang="ru-RU"/>
          </a:p>
        </p:txBody>
      </p:sp>
      <p:sp>
        <p:nvSpPr>
          <p:cNvPr id="43029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1AD75568-05C8-40F0-8ABD-C939223A9C0E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43030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u"/>
        <a:defRPr sz="32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anose="05000000000000000000" pitchFamily="2" charset="2"/>
        <a:buChar char="u"/>
        <a:defRPr sz="24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anose="05000000000000000000" pitchFamily="2" charset="2"/>
        <a:buChar char="u"/>
        <a:defRPr sz="20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685800" y="381000"/>
            <a:ext cx="7859713" cy="338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ru-RU" altLang="ru-RU" sz="3600" b="1" i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«Повышение профессиональной компетентности педагогов</a:t>
            </a:r>
            <a:endParaRPr lang="en-US" altLang="ru-RU" sz="3600" b="1" i="1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/>
            <a:r>
              <a:rPr lang="ru-RU" altLang="ru-RU" sz="3600" b="1" i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в  условиях системной модернизации  образования»</a:t>
            </a:r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3440113" y="5773738"/>
            <a:ext cx="2330450" cy="674687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lang="ru-RU" altLang="ru-RU" b="1">
                <a:solidFill>
                  <a:srgbClr val="000000"/>
                </a:solidFill>
              </a:rPr>
              <a:t>ст. Егорлыкская</a:t>
            </a:r>
          </a:p>
          <a:p>
            <a:pPr algn="ctr"/>
            <a:r>
              <a:rPr lang="ru-RU" altLang="ru-RU" b="1">
                <a:solidFill>
                  <a:srgbClr val="000000"/>
                </a:solidFill>
              </a:rPr>
              <a:t>август 2013 г.</a:t>
            </a:r>
            <a:r>
              <a:rPr lang="ru-RU" altLang="ru-RU" sz="2000"/>
              <a:t> </a:t>
            </a:r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2038350" y="4038600"/>
            <a:ext cx="511175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lang="ru-RU" altLang="ru-RU" b="1" i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Презентация подготовлена </a:t>
            </a:r>
          </a:p>
          <a:p>
            <a:pPr algn="ctr"/>
            <a:r>
              <a:rPr lang="ru-RU" altLang="ru-RU" b="1" i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учителем истории и обществознания</a:t>
            </a:r>
          </a:p>
          <a:p>
            <a:pPr algn="ctr"/>
            <a:r>
              <a:rPr lang="ru-RU" altLang="ru-RU" b="1" i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Баршадской Евгенией Борисовной</a:t>
            </a:r>
          </a:p>
          <a:p>
            <a:pPr algn="ctr" eaLnBrk="0" hangingPunct="0"/>
            <a:endParaRPr lang="ru-RU" altLang="ru-RU" b="1" i="1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br>
              <a:rPr lang="ru-RU" altLang="ru-RU" sz="4000" b="1" i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ru-RU" altLang="ru-RU" sz="4000" b="1" i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Профессиональная компетентность – это…</a:t>
            </a:r>
            <a:br>
              <a:rPr lang="ru-RU" altLang="ru-RU" sz="4000" b="1" i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endParaRPr lang="ru-RU" altLang="ru-RU" sz="4000" b="1" i="1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057400"/>
            <a:ext cx="8686800" cy="4530725"/>
          </a:xfrm>
        </p:spPr>
        <p:txBody>
          <a:bodyPr/>
          <a:lstStyle/>
          <a:p>
            <a:pPr lvl="1">
              <a:lnSpc>
                <a:spcPct val="90000"/>
              </a:lnSpc>
              <a:buClr>
                <a:schemeClr val="tx1"/>
              </a:buClr>
              <a:buFont typeface="Wingdings" panose="05000000000000000000" pitchFamily="2" charset="2"/>
              <a:buChar char="v"/>
            </a:pPr>
            <a:r>
              <a:rPr lang="ru-RU" altLang="ru-RU" sz="20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совокупность знаний и умений, определяющих результативность профессионального труда;</a:t>
            </a:r>
          </a:p>
          <a:p>
            <a:pPr lvl="1">
              <a:lnSpc>
                <a:spcPct val="90000"/>
              </a:lnSpc>
              <a:buClr>
                <a:schemeClr val="tx1"/>
              </a:buClr>
              <a:buFont typeface="Wingdings" panose="05000000000000000000" pitchFamily="2" charset="2"/>
              <a:buChar char="v"/>
            </a:pPr>
            <a:endParaRPr lang="ru-RU" altLang="ru-RU" sz="2000" b="1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lvl="1">
              <a:lnSpc>
                <a:spcPct val="90000"/>
              </a:lnSpc>
              <a:buClr>
                <a:schemeClr val="tx1"/>
              </a:buClr>
              <a:buFont typeface="Wingdings" panose="05000000000000000000" pitchFamily="2" charset="2"/>
              <a:buChar char="v"/>
            </a:pPr>
            <a:r>
              <a:rPr lang="ru-RU" altLang="ru-RU" sz="20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комбинация личностных качеств и свойств;</a:t>
            </a:r>
          </a:p>
          <a:p>
            <a:pPr lvl="1">
              <a:lnSpc>
                <a:spcPct val="90000"/>
              </a:lnSpc>
              <a:buClr>
                <a:schemeClr val="tx1"/>
              </a:buClr>
              <a:buFont typeface="Wingdings" panose="05000000000000000000" pitchFamily="2" charset="2"/>
              <a:buChar char="v"/>
            </a:pPr>
            <a:endParaRPr lang="ru-RU" altLang="ru-RU" sz="2000" b="1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lvl="1">
              <a:lnSpc>
                <a:spcPct val="90000"/>
              </a:lnSpc>
              <a:buClr>
                <a:schemeClr val="tx1"/>
              </a:buClr>
              <a:buFont typeface="Wingdings" panose="05000000000000000000" pitchFamily="2" charset="2"/>
              <a:buChar char="v"/>
            </a:pPr>
            <a:r>
              <a:rPr lang="ru-RU" altLang="ru-RU" sz="20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проявление единства профессиональной и общей культуры;</a:t>
            </a:r>
          </a:p>
          <a:p>
            <a:pPr lvl="1">
              <a:lnSpc>
                <a:spcPct val="90000"/>
              </a:lnSpc>
              <a:buClr>
                <a:schemeClr val="tx1"/>
              </a:buClr>
              <a:buFont typeface="Wingdings" panose="05000000000000000000" pitchFamily="2" charset="2"/>
              <a:buChar char="v"/>
            </a:pPr>
            <a:endParaRPr lang="ru-RU" altLang="ru-RU" sz="2000" b="1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lvl="1">
              <a:lnSpc>
                <a:spcPct val="90000"/>
              </a:lnSpc>
              <a:buClr>
                <a:schemeClr val="tx1"/>
              </a:buClr>
              <a:buFont typeface="Wingdings" panose="05000000000000000000" pitchFamily="2" charset="2"/>
              <a:buChar char="v"/>
            </a:pPr>
            <a:r>
              <a:rPr lang="ru-RU" altLang="ru-RU" sz="20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комплекс профессиональных знаний и профессионально-значимых личностных качеств;</a:t>
            </a:r>
          </a:p>
          <a:p>
            <a:pPr lvl="1">
              <a:lnSpc>
                <a:spcPct val="90000"/>
              </a:lnSpc>
              <a:buClr>
                <a:schemeClr val="tx1"/>
              </a:buClr>
              <a:buFont typeface="Wingdings" panose="05000000000000000000" pitchFamily="2" charset="2"/>
              <a:buChar char="v"/>
            </a:pPr>
            <a:endParaRPr lang="ru-RU" altLang="ru-RU" sz="2000" b="1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lvl="1">
              <a:lnSpc>
                <a:spcPct val="90000"/>
              </a:lnSpc>
              <a:buClr>
                <a:schemeClr val="tx1"/>
              </a:buClr>
              <a:buFont typeface="Wingdings" panose="05000000000000000000" pitchFamily="2" charset="2"/>
              <a:buChar char="v"/>
            </a:pPr>
            <a:r>
              <a:rPr lang="ru-RU" altLang="ru-RU" sz="20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вектор профессионализации, направленный на развитие учащихся на базе современной методологии.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1813" y="325438"/>
            <a:ext cx="8077200" cy="908050"/>
          </a:xfrm>
        </p:spPr>
        <p:txBody>
          <a:bodyPr/>
          <a:lstStyle/>
          <a:p>
            <a:r>
              <a:rPr lang="ru-RU" altLang="ru-RU" sz="3200" b="1" i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Актуальность повышения профессиональной компетентности педагогов</a:t>
            </a: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0" y="1600200"/>
            <a:ext cx="4495800" cy="1143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buFont typeface="Wingdings" panose="05000000000000000000" pitchFamily="2" charset="2"/>
              <a:buChar char="Ø"/>
            </a:pPr>
            <a:r>
              <a:rPr lang="ru-RU" altLang="ru-RU" b="1">
                <a:solidFill>
                  <a:srgbClr val="000000"/>
                </a:solidFill>
              </a:rPr>
              <a:t> сохранение и развитие</a:t>
            </a:r>
          </a:p>
          <a:p>
            <a:pPr algn="ctr"/>
            <a:r>
              <a:rPr lang="ru-RU" altLang="ru-RU" b="1">
                <a:solidFill>
                  <a:srgbClr val="000000"/>
                </a:solidFill>
              </a:rPr>
              <a:t>   потенциала образовательного </a:t>
            </a:r>
          </a:p>
          <a:p>
            <a:pPr algn="ctr"/>
            <a:r>
              <a:rPr lang="ru-RU" altLang="ru-RU" b="1">
                <a:solidFill>
                  <a:srgbClr val="000000"/>
                </a:solidFill>
              </a:rPr>
              <a:t>   пространства </a:t>
            </a:r>
          </a:p>
        </p:txBody>
      </p:sp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4648200" y="2895600"/>
            <a:ext cx="4495800" cy="1143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buFont typeface="Wingdings" panose="05000000000000000000" pitchFamily="2" charset="2"/>
              <a:buChar char="Ø"/>
            </a:pPr>
            <a:r>
              <a:rPr lang="ru-RU" altLang="ru-RU" b="1">
                <a:solidFill>
                  <a:srgbClr val="000000"/>
                </a:solidFill>
              </a:rPr>
              <a:t> социально-экономическое и</a:t>
            </a:r>
          </a:p>
          <a:p>
            <a:pPr algn="ctr">
              <a:buFont typeface="Wingdings" panose="05000000000000000000" pitchFamily="2" charset="2"/>
              <a:buNone/>
            </a:pPr>
            <a:r>
              <a:rPr lang="ru-RU" altLang="ru-RU" b="1">
                <a:solidFill>
                  <a:srgbClr val="000000"/>
                </a:solidFill>
              </a:rPr>
              <a:t>   духовное развитие общества</a:t>
            </a:r>
          </a:p>
        </p:txBody>
      </p:sp>
      <p:sp>
        <p:nvSpPr>
          <p:cNvPr id="27655" name="Rectangle 7"/>
          <p:cNvSpPr>
            <a:spLocks noChangeArrowheads="1"/>
          </p:cNvSpPr>
          <p:nvPr/>
        </p:nvSpPr>
        <p:spPr bwMode="auto">
          <a:xfrm>
            <a:off x="4648200" y="1600200"/>
            <a:ext cx="4495800" cy="1143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buFont typeface="Wingdings" panose="05000000000000000000" pitchFamily="2" charset="2"/>
              <a:buChar char="Ø"/>
            </a:pPr>
            <a:r>
              <a:rPr lang="ru-RU" altLang="ru-RU" b="1">
                <a:solidFill>
                  <a:srgbClr val="000000"/>
                </a:solidFill>
              </a:rPr>
              <a:t> обеспечение нормального </a:t>
            </a:r>
          </a:p>
          <a:p>
            <a:pPr algn="ctr">
              <a:buFont typeface="Wingdings" panose="05000000000000000000" pitchFamily="2" charset="2"/>
              <a:buNone/>
            </a:pPr>
            <a:r>
              <a:rPr lang="ru-RU" altLang="ru-RU" b="1">
                <a:solidFill>
                  <a:srgbClr val="000000"/>
                </a:solidFill>
              </a:rPr>
              <a:t>   функционирования процесса </a:t>
            </a:r>
          </a:p>
          <a:p>
            <a:pPr algn="ctr">
              <a:buFont typeface="Wingdings" panose="05000000000000000000" pitchFamily="2" charset="2"/>
              <a:buNone/>
            </a:pPr>
            <a:r>
              <a:rPr lang="ru-RU" altLang="ru-RU" b="1">
                <a:solidFill>
                  <a:srgbClr val="000000"/>
                </a:solidFill>
              </a:rPr>
              <a:t>   образования</a:t>
            </a:r>
            <a:r>
              <a:rPr lang="ru-RU" altLang="ru-RU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27656" name="Rectangle 8"/>
          <p:cNvSpPr>
            <a:spLocks noChangeArrowheads="1"/>
          </p:cNvSpPr>
          <p:nvPr/>
        </p:nvSpPr>
        <p:spPr bwMode="auto">
          <a:xfrm>
            <a:off x="0" y="2895600"/>
            <a:ext cx="4495800" cy="1143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buFont typeface="Wingdings" panose="05000000000000000000" pitchFamily="2" charset="2"/>
              <a:buChar char="Ø"/>
            </a:pPr>
            <a:r>
              <a:rPr lang="ru-RU" altLang="ru-RU" b="1"/>
              <a:t> </a:t>
            </a:r>
            <a:r>
              <a:rPr lang="ru-RU" altLang="ru-RU" b="1">
                <a:solidFill>
                  <a:srgbClr val="000000"/>
                </a:solidFill>
              </a:rPr>
              <a:t>адаптацию обр. учреждения</a:t>
            </a:r>
          </a:p>
          <a:p>
            <a:pPr algn="ctr">
              <a:buFont typeface="Wingdings" panose="05000000000000000000" pitchFamily="2" charset="2"/>
              <a:buNone/>
            </a:pPr>
            <a:r>
              <a:rPr lang="ru-RU" altLang="ru-RU" b="1">
                <a:solidFill>
                  <a:srgbClr val="000000"/>
                </a:solidFill>
              </a:rPr>
              <a:t>   к динамически изменяющимся </a:t>
            </a:r>
          </a:p>
          <a:p>
            <a:pPr algn="ctr">
              <a:buFont typeface="Wingdings" panose="05000000000000000000" pitchFamily="2" charset="2"/>
              <a:buNone/>
            </a:pPr>
            <a:r>
              <a:rPr lang="ru-RU" altLang="ru-RU" b="1">
                <a:solidFill>
                  <a:srgbClr val="000000"/>
                </a:solidFill>
              </a:rPr>
              <a:t>   условиям</a:t>
            </a:r>
            <a:r>
              <a:rPr lang="ru-RU" altLang="ru-RU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27657" name="Rectangle 9"/>
          <p:cNvSpPr>
            <a:spLocks noChangeArrowheads="1"/>
          </p:cNvSpPr>
          <p:nvPr/>
        </p:nvSpPr>
        <p:spPr bwMode="auto">
          <a:xfrm>
            <a:off x="0" y="5562600"/>
            <a:ext cx="4495800" cy="1143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buFont typeface="Wingdings" panose="05000000000000000000" pitchFamily="2" charset="2"/>
              <a:buNone/>
            </a:pPr>
            <a:r>
              <a:rPr lang="ru-RU" altLang="ru-RU" b="1">
                <a:solidFill>
                  <a:srgbClr val="000000"/>
                </a:solidFill>
              </a:rPr>
              <a:t>насколько и как  будут раскрыты </a:t>
            </a:r>
          </a:p>
          <a:p>
            <a:pPr algn="ctr">
              <a:buFont typeface="Wingdings" panose="05000000000000000000" pitchFamily="2" charset="2"/>
              <a:buNone/>
            </a:pPr>
            <a:r>
              <a:rPr lang="ru-RU" altLang="ru-RU" b="1">
                <a:solidFill>
                  <a:srgbClr val="000000"/>
                </a:solidFill>
              </a:rPr>
              <a:t>возможности и способности</a:t>
            </a:r>
          </a:p>
          <a:p>
            <a:pPr algn="ctr">
              <a:buFont typeface="Wingdings" panose="05000000000000000000" pitchFamily="2" charset="2"/>
              <a:buNone/>
            </a:pPr>
            <a:r>
              <a:rPr lang="ru-RU" altLang="ru-RU" b="1">
                <a:solidFill>
                  <a:srgbClr val="000000"/>
                </a:solidFill>
              </a:rPr>
              <a:t> ученика</a:t>
            </a:r>
            <a:r>
              <a:rPr lang="ru-RU" altLang="ru-RU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27659" name="AutoShape 11"/>
          <p:cNvSpPr>
            <a:spLocks noChangeArrowheads="1"/>
          </p:cNvSpPr>
          <p:nvPr/>
        </p:nvSpPr>
        <p:spPr bwMode="auto">
          <a:xfrm rot="5400000">
            <a:off x="3886200" y="2971800"/>
            <a:ext cx="1371600" cy="365760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7660" name="Rectangle 12"/>
          <p:cNvSpPr>
            <a:spLocks noChangeArrowheads="1"/>
          </p:cNvSpPr>
          <p:nvPr/>
        </p:nvSpPr>
        <p:spPr bwMode="auto">
          <a:xfrm>
            <a:off x="4648200" y="5562600"/>
            <a:ext cx="4495800" cy="1143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buFont typeface="Wingdings" panose="05000000000000000000" pitchFamily="2" charset="2"/>
              <a:buNone/>
            </a:pPr>
            <a:r>
              <a:rPr lang="ru-RU" altLang="ru-RU" u="sng"/>
              <a:t> </a:t>
            </a:r>
            <a:r>
              <a:rPr lang="ru-RU" altLang="ru-RU" b="1">
                <a:solidFill>
                  <a:srgbClr val="000000"/>
                </a:solidFill>
              </a:rPr>
              <a:t>перспективы взаимодействия и </a:t>
            </a:r>
          </a:p>
          <a:p>
            <a:pPr algn="ctr">
              <a:buFont typeface="Wingdings" panose="05000000000000000000" pitchFamily="2" charset="2"/>
              <a:buNone/>
            </a:pPr>
            <a:r>
              <a:rPr lang="ru-RU" altLang="ru-RU" sz="1600" b="1">
                <a:solidFill>
                  <a:srgbClr val="000000"/>
                </a:solidFill>
              </a:rPr>
              <a:t>конкретные формы сотрудничества</a:t>
            </a:r>
          </a:p>
          <a:p>
            <a:pPr algn="ctr">
              <a:buFont typeface="Wingdings" panose="05000000000000000000" pitchFamily="2" charset="2"/>
              <a:buNone/>
            </a:pPr>
            <a:r>
              <a:rPr lang="ru-RU" altLang="ru-RU" b="1">
                <a:solidFill>
                  <a:srgbClr val="000000"/>
                </a:solidFill>
              </a:rPr>
              <a:t> ученика и учителя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dist="107763" dir="189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ru-RU" altLang="ru-RU" sz="4000" b="1" i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Модель развития квалификации педагога</a:t>
            </a:r>
            <a:r>
              <a:rPr lang="ru-RU" altLang="ru-RU" sz="4000"/>
              <a:t> </a:t>
            </a:r>
          </a:p>
        </p:txBody>
      </p:sp>
      <p:sp>
        <p:nvSpPr>
          <p:cNvPr id="28678" name="Text Box 6"/>
          <p:cNvSpPr txBox="1">
            <a:spLocks noChangeArrowheads="1"/>
          </p:cNvSpPr>
          <p:nvPr/>
        </p:nvSpPr>
        <p:spPr bwMode="auto">
          <a:xfrm>
            <a:off x="2438400" y="1828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 b="1" i="1" u="sng">
                <a:solidFill>
                  <a:srgbClr val="000000"/>
                </a:solidFill>
              </a:rPr>
              <a:t>Курсовой этап</a:t>
            </a:r>
          </a:p>
        </p:txBody>
      </p:sp>
      <p:sp>
        <p:nvSpPr>
          <p:cNvPr id="28679" name="Text Box 7"/>
          <p:cNvSpPr txBox="1">
            <a:spLocks noChangeArrowheads="1"/>
          </p:cNvSpPr>
          <p:nvPr/>
        </p:nvSpPr>
        <p:spPr bwMode="auto">
          <a:xfrm>
            <a:off x="5257800" y="1981200"/>
            <a:ext cx="32766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altLang="ru-RU"/>
          </a:p>
        </p:txBody>
      </p:sp>
      <p:sp>
        <p:nvSpPr>
          <p:cNvPr id="28680" name="Text Box 8"/>
          <p:cNvSpPr txBox="1">
            <a:spLocks noChangeArrowheads="1"/>
          </p:cNvSpPr>
          <p:nvPr/>
        </p:nvSpPr>
        <p:spPr bwMode="auto">
          <a:xfrm>
            <a:off x="0" y="2971800"/>
            <a:ext cx="3581400" cy="304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 b="1" i="1" u="sng">
                <a:solidFill>
                  <a:srgbClr val="000000"/>
                </a:solidFill>
              </a:rPr>
              <a:t>Межкурсовой этап:</a:t>
            </a:r>
          </a:p>
          <a:p>
            <a:pPr>
              <a:spcBef>
                <a:spcPct val="50000"/>
              </a:spcBef>
            </a:pPr>
            <a:r>
              <a:rPr lang="ru-RU" altLang="ru-RU" sz="2400" b="1">
                <a:solidFill>
                  <a:srgbClr val="000000"/>
                </a:solidFill>
              </a:rPr>
              <a:t> </a:t>
            </a:r>
            <a:r>
              <a:rPr lang="ru-RU" altLang="ru-RU" sz="2000" b="1">
                <a:solidFill>
                  <a:srgbClr val="000000"/>
                </a:solidFill>
              </a:rPr>
              <a:t>- деятельность учрежденческих и районных методических служб;</a:t>
            </a:r>
          </a:p>
          <a:p>
            <a:pPr>
              <a:spcBef>
                <a:spcPct val="50000"/>
              </a:spcBef>
            </a:pPr>
            <a:r>
              <a:rPr lang="ru-RU" altLang="ru-RU" sz="2000" b="1">
                <a:solidFill>
                  <a:srgbClr val="000000"/>
                </a:solidFill>
              </a:rPr>
              <a:t> - индивидуальное самообразование</a:t>
            </a:r>
          </a:p>
        </p:txBody>
      </p:sp>
      <p:grpSp>
        <p:nvGrpSpPr>
          <p:cNvPr id="28687" name="Group 15"/>
          <p:cNvGrpSpPr>
            <a:grpSpLocks/>
          </p:cNvGrpSpPr>
          <p:nvPr/>
        </p:nvGrpSpPr>
        <p:grpSpPr bwMode="auto">
          <a:xfrm>
            <a:off x="3657600" y="1524000"/>
            <a:ext cx="5486400" cy="4953000"/>
            <a:chOff x="1248" y="240"/>
            <a:chExt cx="4176" cy="3600"/>
          </a:xfrm>
        </p:grpSpPr>
        <p:sp>
          <p:nvSpPr>
            <p:cNvPr id="28688" name="Pyr1"/>
            <p:cNvSpPr>
              <a:spLocks noEditPoints="1" noChangeArrowheads="1"/>
            </p:cNvSpPr>
            <p:nvPr/>
          </p:nvSpPr>
          <p:spPr bwMode="auto">
            <a:xfrm>
              <a:off x="2873" y="240"/>
              <a:ext cx="936" cy="798"/>
            </a:xfrm>
            <a:custGeom>
              <a:avLst/>
              <a:gdLst>
                <a:gd name="T0" fmla="*/ 1080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  <a:gd name="T6" fmla="*/ 5400 w 21600"/>
                <a:gd name="T7" fmla="*/ 11800 h 21600"/>
                <a:gd name="T8" fmla="*/ 16200 w 21600"/>
                <a:gd name="T9" fmla="*/ 20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T6" t="T7" r="T8" b="T9"/>
              <a:pathLst>
                <a:path w="21600" h="2160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D8EBB3"/>
            </a:solidFill>
            <a:ln w="571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 altLang="ru-RU" sz="1200">
                <a:solidFill>
                  <a:srgbClr val="000000"/>
                </a:solidFill>
              </a:endParaRPr>
            </a:p>
            <a:p>
              <a:r>
                <a:rPr lang="ru-RU" altLang="ru-RU" sz="800" b="1">
                  <a:solidFill>
                    <a:srgbClr val="000000"/>
                  </a:solidFill>
                </a:rPr>
                <a:t>система</a:t>
              </a:r>
            </a:p>
          </p:txBody>
        </p:sp>
        <p:sp>
          <p:nvSpPr>
            <p:cNvPr id="28689" name="Pyr2"/>
            <p:cNvSpPr>
              <a:spLocks noEditPoints="1" noChangeArrowheads="1"/>
            </p:cNvSpPr>
            <p:nvPr/>
          </p:nvSpPr>
          <p:spPr bwMode="auto">
            <a:xfrm>
              <a:off x="2331" y="1038"/>
              <a:ext cx="2015" cy="936"/>
            </a:xfrm>
            <a:custGeom>
              <a:avLst/>
              <a:gdLst>
                <a:gd name="T0" fmla="*/ 5787 w 21600"/>
                <a:gd name="T1" fmla="*/ 0 h 21600"/>
                <a:gd name="T2" fmla="*/ 15812 w 21600"/>
                <a:gd name="T3" fmla="*/ 0 h 21600"/>
                <a:gd name="T4" fmla="*/ 21600 w 21600"/>
                <a:gd name="T5" fmla="*/ 21600 h 21600"/>
                <a:gd name="T6" fmla="*/ 0 w 21600"/>
                <a:gd name="T7" fmla="*/ 21600 h 21600"/>
                <a:gd name="T8" fmla="*/ 5787 w 21600"/>
                <a:gd name="T9" fmla="*/ 500 h 21600"/>
                <a:gd name="T10" fmla="*/ 15812 w 21600"/>
                <a:gd name="T11" fmla="*/ 21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5787" y="0"/>
                  </a:moveTo>
                  <a:lnTo>
                    <a:pt x="15812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5787" y="0"/>
                  </a:lnTo>
                  <a:close/>
                </a:path>
              </a:pathLst>
            </a:custGeom>
            <a:solidFill>
              <a:srgbClr val="CCCCFF"/>
            </a:solidFill>
            <a:ln w="571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 altLang="ru-RU"/>
            </a:p>
            <a:p>
              <a:endParaRPr lang="ru-RU" altLang="ru-RU">
                <a:solidFill>
                  <a:srgbClr val="000000"/>
                </a:solidFill>
              </a:endParaRPr>
            </a:p>
            <a:p>
              <a:r>
                <a:rPr lang="ru-RU" altLang="ru-RU" sz="1000" b="1">
                  <a:solidFill>
                    <a:srgbClr val="000000"/>
                  </a:solidFill>
                </a:rPr>
                <a:t>непрерывного</a:t>
              </a:r>
            </a:p>
          </p:txBody>
        </p:sp>
        <p:sp>
          <p:nvSpPr>
            <p:cNvPr id="28690" name="Pyr3"/>
            <p:cNvSpPr>
              <a:spLocks noEditPoints="1" noChangeArrowheads="1"/>
            </p:cNvSpPr>
            <p:nvPr/>
          </p:nvSpPr>
          <p:spPr bwMode="auto">
            <a:xfrm>
              <a:off x="1795" y="1974"/>
              <a:ext cx="3087" cy="935"/>
            </a:xfrm>
            <a:custGeom>
              <a:avLst/>
              <a:gdLst>
                <a:gd name="T0" fmla="*/ 3768 w 21600"/>
                <a:gd name="T1" fmla="*/ 0 h 21600"/>
                <a:gd name="T2" fmla="*/ 17831 w 21600"/>
                <a:gd name="T3" fmla="*/ 0 h 21600"/>
                <a:gd name="T4" fmla="*/ 21600 w 21600"/>
                <a:gd name="T5" fmla="*/ 21600 h 21600"/>
                <a:gd name="T6" fmla="*/ 0 w 21600"/>
                <a:gd name="T7" fmla="*/ 21600 h 21600"/>
                <a:gd name="T8" fmla="*/ 5287 w 21600"/>
                <a:gd name="T9" fmla="*/ 500 h 21600"/>
                <a:gd name="T10" fmla="*/ 16312 w 21600"/>
                <a:gd name="T11" fmla="*/ 21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3768" y="0"/>
                  </a:moveTo>
                  <a:lnTo>
                    <a:pt x="17831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3768" y="0"/>
                  </a:lnTo>
                  <a:close/>
                </a:path>
              </a:pathLst>
            </a:custGeom>
            <a:solidFill>
              <a:srgbClr val="FFBE7D"/>
            </a:solidFill>
            <a:ln w="571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 altLang="ru-RU" sz="1200">
                <a:solidFill>
                  <a:srgbClr val="000000"/>
                </a:solidFill>
              </a:endParaRPr>
            </a:p>
            <a:p>
              <a:pPr algn="ctr"/>
              <a:endParaRPr lang="ru-RU" altLang="ru-RU" sz="1200" b="1">
                <a:solidFill>
                  <a:srgbClr val="000000"/>
                </a:solidFill>
              </a:endParaRPr>
            </a:p>
            <a:p>
              <a:pPr algn="ctr"/>
              <a:r>
                <a:rPr lang="ru-RU" altLang="ru-RU" sz="1200" b="1">
                  <a:solidFill>
                    <a:srgbClr val="000000"/>
                  </a:solidFill>
                </a:rPr>
                <a:t>профессионального</a:t>
              </a:r>
            </a:p>
          </p:txBody>
        </p:sp>
        <p:sp>
          <p:nvSpPr>
            <p:cNvPr id="28691" name="Pyr4"/>
            <p:cNvSpPr>
              <a:spLocks noEditPoints="1" noChangeArrowheads="1"/>
            </p:cNvSpPr>
            <p:nvPr/>
          </p:nvSpPr>
          <p:spPr bwMode="auto">
            <a:xfrm>
              <a:off x="1248" y="2904"/>
              <a:ext cx="4176" cy="936"/>
            </a:xfrm>
            <a:custGeom>
              <a:avLst/>
              <a:gdLst>
                <a:gd name="T0" fmla="*/ 2793 w 21600"/>
                <a:gd name="T1" fmla="*/ 0 h 21600"/>
                <a:gd name="T2" fmla="*/ 18806 w 21600"/>
                <a:gd name="T3" fmla="*/ 0 h 21600"/>
                <a:gd name="T4" fmla="*/ 21600 w 21600"/>
                <a:gd name="T5" fmla="*/ 21600 h 21600"/>
                <a:gd name="T6" fmla="*/ 0 w 21600"/>
                <a:gd name="T7" fmla="*/ 21600 h 21600"/>
                <a:gd name="T8" fmla="*/ 3287 w 21600"/>
                <a:gd name="T9" fmla="*/ 500 h 21600"/>
                <a:gd name="T10" fmla="*/ 17312 w 21600"/>
                <a:gd name="T11" fmla="*/ 21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2793" y="0"/>
                  </a:moveTo>
                  <a:lnTo>
                    <a:pt x="18806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2793" y="0"/>
                  </a:lnTo>
                  <a:close/>
                </a:path>
              </a:pathLst>
            </a:custGeom>
            <a:solidFill>
              <a:srgbClr val="FFFFCC"/>
            </a:solidFill>
            <a:ln w="571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ru-RU" altLang="ru-RU">
                <a:solidFill>
                  <a:srgbClr val="000000"/>
                </a:solidFill>
              </a:endParaRPr>
            </a:p>
            <a:p>
              <a:pPr algn="ctr"/>
              <a:r>
                <a:rPr lang="ru-RU" altLang="ru-RU" sz="1600" b="1">
                  <a:solidFill>
                    <a:srgbClr val="000000"/>
                  </a:solidFill>
                </a:rPr>
                <a:t>образования</a:t>
              </a:r>
            </a:p>
          </p:txBody>
        </p:sp>
      </p:grpSp>
      <p:sp>
        <p:nvSpPr>
          <p:cNvPr id="28693" name="AutoShape 21"/>
          <p:cNvSpPr>
            <a:spLocks/>
          </p:cNvSpPr>
          <p:nvPr/>
        </p:nvSpPr>
        <p:spPr bwMode="auto">
          <a:xfrm>
            <a:off x="5257800" y="1524000"/>
            <a:ext cx="457200" cy="1066800"/>
          </a:xfrm>
          <a:prstGeom prst="leftBrace">
            <a:avLst>
              <a:gd name="adj1" fmla="val 19444"/>
              <a:gd name="adj2" fmla="val 50000"/>
            </a:avLst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8694" name="AutoShape 22"/>
          <p:cNvSpPr>
            <a:spLocks/>
          </p:cNvSpPr>
          <p:nvPr/>
        </p:nvSpPr>
        <p:spPr bwMode="auto">
          <a:xfrm>
            <a:off x="3276600" y="2895600"/>
            <a:ext cx="381000" cy="3581400"/>
          </a:xfrm>
          <a:prstGeom prst="leftBrace">
            <a:avLst>
              <a:gd name="adj1" fmla="val 78333"/>
              <a:gd name="adj2" fmla="val 50000"/>
            </a:avLst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4000" b="1" i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Пути индивидуального самообразования </a:t>
            </a:r>
          </a:p>
        </p:txBody>
      </p:sp>
      <p:sp>
        <p:nvSpPr>
          <p:cNvPr id="29700" name="Oval 4"/>
          <p:cNvSpPr>
            <a:spLocks noChangeArrowheads="1"/>
          </p:cNvSpPr>
          <p:nvPr/>
        </p:nvSpPr>
        <p:spPr bwMode="auto">
          <a:xfrm>
            <a:off x="0" y="1905000"/>
            <a:ext cx="3505200" cy="1600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b="1" i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Работа в </a:t>
            </a:r>
          </a:p>
          <a:p>
            <a:pPr algn="ctr"/>
            <a:r>
              <a:rPr lang="ru-RU" altLang="ru-RU" b="1" i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методических</a:t>
            </a:r>
          </a:p>
          <a:p>
            <a:pPr algn="ctr"/>
            <a:r>
              <a:rPr lang="ru-RU" altLang="ru-RU" b="1" i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объединениях,</a:t>
            </a:r>
          </a:p>
          <a:p>
            <a:pPr algn="ctr"/>
            <a:r>
              <a:rPr lang="ru-RU" altLang="ru-RU" b="1" i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творческих группах</a:t>
            </a:r>
            <a:r>
              <a:rPr lang="ru-RU" altLang="ru-RU" b="1" i="1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</p:txBody>
      </p:sp>
      <p:sp>
        <p:nvSpPr>
          <p:cNvPr id="29701" name="Oval 5"/>
          <p:cNvSpPr>
            <a:spLocks noChangeArrowheads="1"/>
          </p:cNvSpPr>
          <p:nvPr/>
        </p:nvSpPr>
        <p:spPr bwMode="auto">
          <a:xfrm>
            <a:off x="381000" y="3581400"/>
            <a:ext cx="3352800" cy="1600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b="1" i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Инновационная </a:t>
            </a:r>
          </a:p>
          <a:p>
            <a:pPr algn="ctr"/>
            <a:r>
              <a:rPr lang="ru-RU" altLang="ru-RU" b="1" i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деятельность </a:t>
            </a:r>
          </a:p>
        </p:txBody>
      </p:sp>
      <p:sp>
        <p:nvSpPr>
          <p:cNvPr id="29702" name="Oval 6"/>
          <p:cNvSpPr>
            <a:spLocks noChangeArrowheads="1"/>
          </p:cNvSpPr>
          <p:nvPr/>
        </p:nvSpPr>
        <p:spPr bwMode="auto">
          <a:xfrm>
            <a:off x="4876800" y="5257800"/>
            <a:ext cx="3352800" cy="1600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ru-RU" altLang="ru-RU" b="1" i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Verdana" panose="020B0604030504040204" pitchFamily="34" charset="0"/>
              </a:rPr>
              <a:t>Использование ИКТ</a:t>
            </a:r>
          </a:p>
        </p:txBody>
      </p:sp>
      <p:sp>
        <p:nvSpPr>
          <p:cNvPr id="29703" name="Oval 7"/>
          <p:cNvSpPr>
            <a:spLocks noChangeArrowheads="1"/>
          </p:cNvSpPr>
          <p:nvPr/>
        </p:nvSpPr>
        <p:spPr bwMode="auto">
          <a:xfrm>
            <a:off x="762000" y="5257800"/>
            <a:ext cx="3886200" cy="1600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b="1" i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Обобщение и трансляция </a:t>
            </a:r>
          </a:p>
          <a:p>
            <a:pPr algn="ctr"/>
            <a:r>
              <a:rPr lang="ru-RU" altLang="ru-RU" b="1" i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собственного </a:t>
            </a:r>
          </a:p>
          <a:p>
            <a:pPr algn="ctr"/>
            <a:r>
              <a:rPr lang="ru-RU" altLang="ru-RU" b="1" i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педагогического опыта </a:t>
            </a:r>
          </a:p>
        </p:txBody>
      </p:sp>
      <p:sp>
        <p:nvSpPr>
          <p:cNvPr id="29704" name="Oval 8"/>
          <p:cNvSpPr>
            <a:spLocks noChangeArrowheads="1"/>
          </p:cNvSpPr>
          <p:nvPr/>
        </p:nvSpPr>
        <p:spPr bwMode="auto">
          <a:xfrm>
            <a:off x="5105400" y="3505200"/>
            <a:ext cx="3733800" cy="1600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ru-RU" altLang="ru-RU" b="1" i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Verdana" panose="020B0604030504040204" pitchFamily="34" charset="0"/>
              </a:rPr>
              <a:t>Участие в </a:t>
            </a:r>
          </a:p>
          <a:p>
            <a:pPr algn="ctr"/>
            <a:r>
              <a:rPr lang="ru-RU" altLang="ru-RU" b="1" i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Verdana" panose="020B0604030504040204" pitchFamily="34" charset="0"/>
              </a:rPr>
              <a:t>педагогических конкурсах,</a:t>
            </a:r>
          </a:p>
          <a:p>
            <a:pPr algn="ctr"/>
            <a:r>
              <a:rPr lang="ru-RU" altLang="ru-RU" b="1" i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Verdana" panose="020B0604030504040204" pitchFamily="34" charset="0"/>
              </a:rPr>
              <a:t>мастер-классах и </a:t>
            </a:r>
          </a:p>
          <a:p>
            <a:pPr algn="ctr"/>
            <a:r>
              <a:rPr lang="ru-RU" altLang="ru-RU" b="1" i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Verdana" panose="020B0604030504040204" pitchFamily="34" charset="0"/>
              </a:rPr>
              <a:t>фестивалях</a:t>
            </a:r>
          </a:p>
        </p:txBody>
      </p:sp>
      <p:sp>
        <p:nvSpPr>
          <p:cNvPr id="29705" name="Oval 9"/>
          <p:cNvSpPr>
            <a:spLocks noChangeArrowheads="1"/>
          </p:cNvSpPr>
          <p:nvPr/>
        </p:nvSpPr>
        <p:spPr bwMode="auto">
          <a:xfrm>
            <a:off x="5791200" y="1828800"/>
            <a:ext cx="3352800" cy="1600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b="1" i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Исследовательская, </a:t>
            </a:r>
          </a:p>
          <a:p>
            <a:pPr algn="ctr"/>
            <a:r>
              <a:rPr lang="ru-RU" altLang="ru-RU" b="1" i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экспериментальная </a:t>
            </a:r>
          </a:p>
          <a:p>
            <a:pPr algn="ctr"/>
            <a:r>
              <a:rPr lang="ru-RU" altLang="ru-RU" b="1" i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деятельность</a:t>
            </a:r>
            <a:r>
              <a:rPr lang="ru-RU" altLang="ru-RU" i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</p:txBody>
      </p:sp>
      <p:sp>
        <p:nvSpPr>
          <p:cNvPr id="29706" name="Line 10"/>
          <p:cNvSpPr>
            <a:spLocks noChangeShapeType="1"/>
          </p:cNvSpPr>
          <p:nvPr/>
        </p:nvSpPr>
        <p:spPr bwMode="auto">
          <a:xfrm flipH="1">
            <a:off x="3429000" y="1447800"/>
            <a:ext cx="1143000" cy="8382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9707" name="Line 11"/>
          <p:cNvSpPr>
            <a:spLocks noChangeShapeType="1"/>
          </p:cNvSpPr>
          <p:nvPr/>
        </p:nvSpPr>
        <p:spPr bwMode="auto">
          <a:xfrm flipH="1">
            <a:off x="3581400" y="1447800"/>
            <a:ext cx="990600" cy="27432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9708" name="Line 12"/>
          <p:cNvSpPr>
            <a:spLocks noChangeShapeType="1"/>
          </p:cNvSpPr>
          <p:nvPr/>
        </p:nvSpPr>
        <p:spPr bwMode="auto">
          <a:xfrm flipH="1">
            <a:off x="4038600" y="1447800"/>
            <a:ext cx="533400" cy="39624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9709" name="Line 13"/>
          <p:cNvSpPr>
            <a:spLocks noChangeShapeType="1"/>
          </p:cNvSpPr>
          <p:nvPr/>
        </p:nvSpPr>
        <p:spPr bwMode="auto">
          <a:xfrm>
            <a:off x="4572000" y="1447800"/>
            <a:ext cx="1143000" cy="8382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9710" name="Line 14"/>
          <p:cNvSpPr>
            <a:spLocks noChangeShapeType="1"/>
          </p:cNvSpPr>
          <p:nvPr/>
        </p:nvSpPr>
        <p:spPr bwMode="auto">
          <a:xfrm>
            <a:off x="4572000" y="1447800"/>
            <a:ext cx="762000" cy="24384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9711" name="Line 15"/>
          <p:cNvSpPr>
            <a:spLocks noChangeShapeType="1"/>
          </p:cNvSpPr>
          <p:nvPr/>
        </p:nvSpPr>
        <p:spPr bwMode="auto">
          <a:xfrm>
            <a:off x="4572000" y="1447800"/>
            <a:ext cx="533400" cy="39624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AutoShape 4"/>
          <p:cNvSpPr>
            <a:spLocks noChangeArrowheads="1"/>
          </p:cNvSpPr>
          <p:nvPr/>
        </p:nvSpPr>
        <p:spPr bwMode="auto">
          <a:xfrm>
            <a:off x="152400" y="0"/>
            <a:ext cx="3276600" cy="2133600"/>
          </a:xfrm>
          <a:prstGeom prst="rightArrowCallout">
            <a:avLst>
              <a:gd name="adj1" fmla="val 25000"/>
              <a:gd name="adj2" fmla="val 25000"/>
              <a:gd name="adj3" fmla="val 25595"/>
              <a:gd name="adj4" fmla="val 66667"/>
            </a:avLst>
          </a:prstGeom>
          <a:solidFill>
            <a:schemeClr val="tx2"/>
          </a:solidFill>
          <a:ln w="5715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b="1" i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Самоанализ </a:t>
            </a:r>
          </a:p>
          <a:p>
            <a:pPr algn="ctr"/>
            <a:r>
              <a:rPr lang="ru-RU" altLang="ru-RU" b="1" i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и</a:t>
            </a:r>
          </a:p>
          <a:p>
            <a:pPr algn="ctr"/>
            <a:r>
              <a:rPr lang="ru-RU" altLang="ru-RU" b="1" i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осознание </a:t>
            </a:r>
          </a:p>
          <a:p>
            <a:pPr algn="ctr"/>
            <a:r>
              <a:rPr lang="ru-RU" altLang="ru-RU" b="1" i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необходимости</a:t>
            </a:r>
          </a:p>
          <a:p>
            <a:pPr algn="ctr"/>
            <a:r>
              <a:rPr lang="ru-RU" altLang="ru-RU" b="1" i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развития</a:t>
            </a:r>
          </a:p>
        </p:txBody>
      </p:sp>
      <p:sp>
        <p:nvSpPr>
          <p:cNvPr id="33797" name="AutoShape 5"/>
          <p:cNvSpPr>
            <a:spLocks noChangeArrowheads="1"/>
          </p:cNvSpPr>
          <p:nvPr/>
        </p:nvSpPr>
        <p:spPr bwMode="auto">
          <a:xfrm>
            <a:off x="1447800" y="1752600"/>
            <a:ext cx="3276600" cy="2209800"/>
          </a:xfrm>
          <a:prstGeom prst="rightArrowCallout">
            <a:avLst>
              <a:gd name="adj1" fmla="val 25000"/>
              <a:gd name="adj2" fmla="val 25000"/>
              <a:gd name="adj3" fmla="val 24713"/>
              <a:gd name="adj4" fmla="val 66667"/>
            </a:avLst>
          </a:prstGeom>
          <a:solidFill>
            <a:schemeClr val="tx2"/>
          </a:solidFill>
          <a:ln w="5715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b="1" i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Планирование</a:t>
            </a:r>
          </a:p>
          <a:p>
            <a:pPr algn="ctr"/>
            <a:r>
              <a:rPr lang="ru-RU" altLang="ru-RU" b="1" i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саморазвития </a:t>
            </a:r>
          </a:p>
          <a:p>
            <a:pPr algn="ctr"/>
            <a:r>
              <a:rPr lang="ru-RU" altLang="ru-RU" b="1" i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(цели, задачи, </a:t>
            </a:r>
          </a:p>
          <a:p>
            <a:pPr algn="ctr"/>
            <a:r>
              <a:rPr lang="ru-RU" altLang="ru-RU" b="1" i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пути решения)</a:t>
            </a:r>
          </a:p>
        </p:txBody>
      </p:sp>
      <p:sp>
        <p:nvSpPr>
          <p:cNvPr id="33798" name="AutoShape 6"/>
          <p:cNvSpPr>
            <a:spLocks noChangeArrowheads="1"/>
          </p:cNvSpPr>
          <p:nvPr/>
        </p:nvSpPr>
        <p:spPr bwMode="auto">
          <a:xfrm>
            <a:off x="3352800" y="3429000"/>
            <a:ext cx="4267200" cy="2590800"/>
          </a:xfrm>
          <a:prstGeom prst="rightArrowCallout">
            <a:avLst>
              <a:gd name="adj1" fmla="val 25000"/>
              <a:gd name="adj2" fmla="val 25000"/>
              <a:gd name="adj3" fmla="val 27451"/>
              <a:gd name="adj4" fmla="val 66667"/>
            </a:avLst>
          </a:prstGeom>
          <a:solidFill>
            <a:schemeClr val="tx2"/>
          </a:solidFill>
          <a:ln w="5715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b="1" i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Накопление  фактов, </a:t>
            </a:r>
          </a:p>
          <a:p>
            <a:pPr algn="ctr"/>
            <a:r>
              <a:rPr lang="ru-RU" altLang="ru-RU" b="1" i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их отбор и анализ; </a:t>
            </a:r>
          </a:p>
          <a:p>
            <a:pPr algn="ctr"/>
            <a:r>
              <a:rPr lang="ru-RU" altLang="ru-RU" b="1" i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разработка  и </a:t>
            </a:r>
          </a:p>
          <a:p>
            <a:pPr algn="ctr"/>
            <a:r>
              <a:rPr lang="ru-RU" altLang="ru-RU" b="1" i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апробация</a:t>
            </a:r>
          </a:p>
          <a:p>
            <a:pPr algn="ctr"/>
            <a:r>
              <a:rPr lang="ru-RU" altLang="ru-RU" b="1" i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          инновационной технологии</a:t>
            </a:r>
          </a:p>
          <a:p>
            <a:pPr algn="ctr"/>
            <a:r>
              <a:rPr lang="ru-RU" altLang="ru-RU" b="1" i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пед.  деятельности;</a:t>
            </a:r>
          </a:p>
          <a:p>
            <a:pPr algn="ctr"/>
            <a:r>
              <a:rPr lang="ru-RU" altLang="ru-RU" b="1" i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определение </a:t>
            </a:r>
          </a:p>
          <a:p>
            <a:pPr algn="ctr"/>
            <a:r>
              <a:rPr lang="ru-RU" altLang="ru-RU" b="1" i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ее эффективности</a:t>
            </a:r>
          </a:p>
        </p:txBody>
      </p:sp>
      <p:sp>
        <p:nvSpPr>
          <p:cNvPr id="33801" name="Rectangle 9"/>
          <p:cNvSpPr>
            <a:spLocks noChangeArrowheads="1"/>
          </p:cNvSpPr>
          <p:nvPr/>
        </p:nvSpPr>
        <p:spPr bwMode="auto">
          <a:xfrm>
            <a:off x="6096000" y="5638800"/>
            <a:ext cx="2895600" cy="1219200"/>
          </a:xfrm>
          <a:prstGeom prst="rect">
            <a:avLst/>
          </a:prstGeom>
          <a:solidFill>
            <a:schemeClr val="tx2"/>
          </a:solidFill>
          <a:ln w="5715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b="1" i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Самопроявление,</a:t>
            </a:r>
          </a:p>
          <a:p>
            <a:pPr algn="ctr"/>
            <a:r>
              <a:rPr lang="ru-RU" altLang="ru-RU" b="1" i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анализ,</a:t>
            </a:r>
          </a:p>
          <a:p>
            <a:pPr algn="ctr"/>
            <a:r>
              <a:rPr lang="ru-RU" altLang="ru-RU" b="1" i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самокорректировка </a:t>
            </a:r>
          </a:p>
        </p:txBody>
      </p:sp>
      <p:sp>
        <p:nvSpPr>
          <p:cNvPr id="33802" name="Rectangle 10"/>
          <p:cNvSpPr>
            <a:spLocks noChangeArrowheads="1"/>
          </p:cNvSpPr>
          <p:nvPr/>
        </p:nvSpPr>
        <p:spPr bwMode="auto">
          <a:xfrm>
            <a:off x="3962400" y="304800"/>
            <a:ext cx="4953000" cy="2528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/>
            <a:r>
              <a:rPr lang="ru-RU" altLang="ru-RU" sz="3200" b="1" i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Этапы </a:t>
            </a:r>
          </a:p>
          <a:p>
            <a:pPr algn="r"/>
            <a:r>
              <a:rPr lang="ru-RU" altLang="ru-RU" sz="3200" b="1" i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формирования </a:t>
            </a:r>
          </a:p>
          <a:p>
            <a:pPr algn="r"/>
            <a:r>
              <a:rPr lang="ru-RU" altLang="ru-RU" sz="3200" b="1" i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профессиональной </a:t>
            </a:r>
          </a:p>
          <a:p>
            <a:pPr algn="r"/>
            <a:r>
              <a:rPr lang="ru-RU" altLang="ru-RU" sz="3200" b="1" i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компетентности педагога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Склон">
  <a:themeElements>
    <a:clrScheme name="Склон 5">
      <a:dk1>
        <a:srgbClr val="009999"/>
      </a:dk1>
      <a:lt1>
        <a:srgbClr val="EAEAEA"/>
      </a:lt1>
      <a:dk2>
        <a:srgbClr val="006666"/>
      </a:dk2>
      <a:lt2>
        <a:srgbClr val="FFFFCC"/>
      </a:lt2>
      <a:accent1>
        <a:srgbClr val="339966"/>
      </a:accent1>
      <a:accent2>
        <a:srgbClr val="5E855B"/>
      </a:accent2>
      <a:accent3>
        <a:srgbClr val="AAB8B8"/>
      </a:accent3>
      <a:accent4>
        <a:srgbClr val="C8C8C8"/>
      </a:accent4>
      <a:accent5>
        <a:srgbClr val="ADCAB8"/>
      </a:accent5>
      <a:accent6>
        <a:srgbClr val="547852"/>
      </a:accent6>
      <a:hlink>
        <a:srgbClr val="EEC85E"/>
      </a:hlink>
      <a:folHlink>
        <a:srgbClr val="AA8456"/>
      </a:folHlink>
    </a:clrScheme>
    <a:fontScheme name="Склон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Склон 1">
        <a:dk1>
          <a:srgbClr val="5B5B49"/>
        </a:dk1>
        <a:lt1>
          <a:srgbClr val="DDDDDD"/>
        </a:lt1>
        <a:dk2>
          <a:srgbClr val="2B2A00"/>
        </a:dk2>
        <a:lt2>
          <a:srgbClr val="E0DFBE"/>
        </a:lt2>
        <a:accent1>
          <a:srgbClr val="878543"/>
        </a:accent1>
        <a:accent2>
          <a:srgbClr val="716E00"/>
        </a:accent2>
        <a:accent3>
          <a:srgbClr val="ACACAA"/>
        </a:accent3>
        <a:accent4>
          <a:srgbClr val="BDBDBD"/>
        </a:accent4>
        <a:accent5>
          <a:srgbClr val="C3C2B0"/>
        </a:accent5>
        <a:accent6>
          <a:srgbClr val="666300"/>
        </a:accent6>
        <a:hlink>
          <a:srgbClr val="CC9900"/>
        </a:hlink>
        <a:folHlink>
          <a:srgbClr val="9966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2">
        <a:dk1>
          <a:srgbClr val="746354"/>
        </a:dk1>
        <a:lt1>
          <a:srgbClr val="FFFFFF"/>
        </a:lt1>
        <a:dk2>
          <a:srgbClr val="523E26"/>
        </a:dk2>
        <a:lt2>
          <a:srgbClr val="E1DFAF"/>
        </a:lt2>
        <a:accent1>
          <a:srgbClr val="CC9900"/>
        </a:accent1>
        <a:accent2>
          <a:srgbClr val="669900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5C8A00"/>
        </a:accent6>
        <a:hlink>
          <a:srgbClr val="CCCC00"/>
        </a:hlink>
        <a:folHlink>
          <a:srgbClr val="AC793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3">
        <a:dk1>
          <a:srgbClr val="667B5B"/>
        </a:dk1>
        <a:lt1>
          <a:srgbClr val="E6E6DA"/>
        </a:lt1>
        <a:dk2>
          <a:srgbClr val="295200"/>
        </a:dk2>
        <a:lt2>
          <a:srgbClr val="F3F2D9"/>
        </a:lt2>
        <a:accent1>
          <a:srgbClr val="808000"/>
        </a:accent1>
        <a:accent2>
          <a:srgbClr val="838D75"/>
        </a:accent2>
        <a:accent3>
          <a:srgbClr val="ACB3AA"/>
        </a:accent3>
        <a:accent4>
          <a:srgbClr val="C4C4BA"/>
        </a:accent4>
        <a:accent5>
          <a:srgbClr val="C0C0AA"/>
        </a:accent5>
        <a:accent6>
          <a:srgbClr val="767F69"/>
        </a:accent6>
        <a:hlink>
          <a:srgbClr val="33CC33"/>
        </a:hlink>
        <a:folHlink>
          <a:srgbClr val="33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4">
        <a:dk1>
          <a:srgbClr val="86615A"/>
        </a:dk1>
        <a:lt1>
          <a:srgbClr val="FFFFFF"/>
        </a:lt1>
        <a:dk2>
          <a:srgbClr val="633427"/>
        </a:dk2>
        <a:lt2>
          <a:srgbClr val="E9DDCD"/>
        </a:lt2>
        <a:accent1>
          <a:srgbClr val="A34545"/>
        </a:accent1>
        <a:accent2>
          <a:srgbClr val="C86400"/>
        </a:accent2>
        <a:accent3>
          <a:srgbClr val="B7AEAC"/>
        </a:accent3>
        <a:accent4>
          <a:srgbClr val="DADADA"/>
        </a:accent4>
        <a:accent5>
          <a:srgbClr val="CEB0B0"/>
        </a:accent5>
        <a:accent6>
          <a:srgbClr val="B55A00"/>
        </a:accent6>
        <a:hlink>
          <a:srgbClr val="ECAE00"/>
        </a:hlink>
        <a:folHlink>
          <a:srgbClr val="BAA8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5">
        <a:dk1>
          <a:srgbClr val="009999"/>
        </a:dk1>
        <a:lt1>
          <a:srgbClr val="EAEAEA"/>
        </a:lt1>
        <a:dk2>
          <a:srgbClr val="006666"/>
        </a:dk2>
        <a:lt2>
          <a:srgbClr val="FFFFCC"/>
        </a:lt2>
        <a:accent1>
          <a:srgbClr val="339966"/>
        </a:accent1>
        <a:accent2>
          <a:srgbClr val="5E855B"/>
        </a:accent2>
        <a:accent3>
          <a:srgbClr val="AAB8B8"/>
        </a:accent3>
        <a:accent4>
          <a:srgbClr val="C8C8C8"/>
        </a:accent4>
        <a:accent5>
          <a:srgbClr val="ADCAB8"/>
        </a:accent5>
        <a:accent6>
          <a:srgbClr val="547852"/>
        </a:accent6>
        <a:hlink>
          <a:srgbClr val="EEC85E"/>
        </a:hlink>
        <a:folHlink>
          <a:srgbClr val="AA845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6">
        <a:dk1>
          <a:srgbClr val="B8A47C"/>
        </a:dk1>
        <a:lt1>
          <a:srgbClr val="FFFFFF"/>
        </a:lt1>
        <a:dk2>
          <a:srgbClr val="A68A58"/>
        </a:dk2>
        <a:lt2>
          <a:srgbClr val="DAD79C"/>
        </a:lt2>
        <a:accent1>
          <a:srgbClr val="816B35"/>
        </a:accent1>
        <a:accent2>
          <a:srgbClr val="FFCC00"/>
        </a:accent2>
        <a:accent3>
          <a:srgbClr val="D0C4B4"/>
        </a:accent3>
        <a:accent4>
          <a:srgbClr val="DADADA"/>
        </a:accent4>
        <a:accent5>
          <a:srgbClr val="C1BAAE"/>
        </a:accent5>
        <a:accent6>
          <a:srgbClr val="E7B900"/>
        </a:accent6>
        <a:hlink>
          <a:srgbClr val="0066CC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7">
        <a:dk1>
          <a:srgbClr val="336699"/>
        </a:dk1>
        <a:lt1>
          <a:srgbClr val="F8F8F8"/>
        </a:lt1>
        <a:dk2>
          <a:srgbClr val="003366"/>
        </a:dk2>
        <a:lt2>
          <a:srgbClr val="D1DDD4"/>
        </a:lt2>
        <a:accent1>
          <a:srgbClr val="3399FF"/>
        </a:accent1>
        <a:accent2>
          <a:srgbClr val="006699"/>
        </a:accent2>
        <a:accent3>
          <a:srgbClr val="AAADB8"/>
        </a:accent3>
        <a:accent4>
          <a:srgbClr val="D4D4D4"/>
        </a:accent4>
        <a:accent5>
          <a:srgbClr val="ADCAFF"/>
        </a:accent5>
        <a:accent6>
          <a:srgbClr val="005C8A"/>
        </a:accent6>
        <a:hlink>
          <a:srgbClr val="86C0CE"/>
        </a:hlink>
        <a:folHlink>
          <a:srgbClr val="0080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Cliff</Template>
  <TotalTime>164</TotalTime>
  <Words>239</Words>
  <Application>Microsoft Office PowerPoint</Application>
  <PresentationFormat>Экран (4:3)</PresentationFormat>
  <Paragraphs>92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Times New Roman</vt:lpstr>
      <vt:lpstr>Verdana</vt:lpstr>
      <vt:lpstr>Wingdings</vt:lpstr>
      <vt:lpstr>Склон</vt:lpstr>
      <vt:lpstr>Презентация PowerPoint</vt:lpstr>
      <vt:lpstr> Профессиональная компетентность – это… </vt:lpstr>
      <vt:lpstr>Актуальность повышения профессиональной компетентности педагогов</vt:lpstr>
      <vt:lpstr>Модель развития квалификации педагога </vt:lpstr>
      <vt:lpstr>Пути индивидуального самообразования 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MBTY</dc:creator>
  <cp:lastModifiedBy>MBTY</cp:lastModifiedBy>
  <cp:revision>6</cp:revision>
  <cp:lastPrinted>1601-01-01T00:00:00Z</cp:lastPrinted>
  <dcterms:created xsi:type="dcterms:W3CDTF">1601-01-01T00:00:00Z</dcterms:created>
  <dcterms:modified xsi:type="dcterms:W3CDTF">2016-12-02T14:16:25Z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