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4" r:id="rId9"/>
    <p:sldId id="265" r:id="rId10"/>
    <p:sldId id="268" r:id="rId11"/>
    <p:sldId id="267" r:id="rId12"/>
    <p:sldId id="266" r:id="rId13"/>
    <p:sldId id="270" r:id="rId14"/>
    <p:sldId id="26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24744"/>
            <a:ext cx="782655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 ноября - День народного единства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согласия и примирения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time56.ru/userfiles/news/large/34261_17b6a71885f45d0c136e6a32c71ba24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2500" cy="567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2-tub-ru.yandex.net/i?id=e2094daf5e8be7ecf3185af2ef197a85&amp;n=33&amp;h=215&amp;w=1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8044" y="1988840"/>
            <a:ext cx="4244116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7890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«За веру русскую,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землю православную»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4.bp.blogspot.com/-b_RAhfiYbW0/VazmfzMvmwI/AAAAAAAABSQ/GVIcJm2IlLI/s1600/%25D0%25BE%25D1%2581%25D0%25B0%25D0%25B4%25D0%25B0%2B%25D0%259A%25D1%2580%25D0%25B5%25D0%25BC%25D0%25BB%25D1%25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8" y="1916832"/>
            <a:ext cx="9080652" cy="47079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02518" y="0"/>
            <a:ext cx="79414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Освобождение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Москвы войсками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Второго народного ополчения.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Август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1612 года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fs00.infourok.ru/images/doc/275/280018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fs00.infourok.ru/images/doc/275/280018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s://im2-tub-ru.yandex.net/i?id=02866ac98de65ebf8ad122374a5fe80c&amp;n=33&amp;h=215&amp;w=3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125774" cy="38884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-324544" y="3749457"/>
            <a:ext cx="9751259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Осада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Кремля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продолжалась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два месяца – сентябрь и октябрь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1612 года, а 22 октября (4 ноября)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войска польского гарнизона капитулировали.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Москва была освобождена.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Конец Смутному времени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Россия сохранила независимость.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0-tub-ru.yandex.net/i?id=ff9296c91d2ba2075be52c1b5ba7eb9f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70" y="63691"/>
            <a:ext cx="9093430" cy="6812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ds02.infourok.ru/uploads/ex/0954/0002b4eb-deb64b80/hello_html_76c419b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473005"/>
            <a:ext cx="9144000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Памятник гражданину Минину  и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князю Дмитрию Пожарскому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был возведен в 1818 году на Красной площади в городе Москве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7414" name="Picture 6" descr="https://im1-tub-ru.yandex.net/i?id=b2a78ad6468813572479bb121ab52140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4902905" cy="3672910"/>
          </a:xfrm>
          <a:prstGeom prst="rect">
            <a:avLst/>
          </a:prstGeom>
          <a:noFill/>
        </p:spPr>
      </p:pic>
      <p:sp>
        <p:nvSpPr>
          <p:cNvPr id="17416" name="AutoShape 8" descr="https://i.ytimg.com/vi/ZZ-AVmbg2y8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i.ytimg.com/vi/ZZ-AVmbg2y8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2" name="Picture 14" descr="https://im2-tub-ru.yandex.net/i?id=6965f84f837abf31671562bdf9c10949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 l="5268" t="21098" r="13074" b="12094"/>
          <a:stretch>
            <a:fillRect/>
          </a:stretch>
        </p:blipFill>
        <p:spPr bwMode="auto">
          <a:xfrm>
            <a:off x="2699792" y="3573016"/>
            <a:ext cx="3096344" cy="1897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3-tub-ru.yandex.net/i?id=0f8dec3d4c2ac86ed76f69d2d6c5a179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35" y="0"/>
            <a:ext cx="91546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s://ds02.infourok.ru/uploads/ex/1194/00025b83-9ba3d4c6/hello_html_461803b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-11748"/>
            <a:ext cx="5076056" cy="686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685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 чего начинался праздник?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http://www.funlib.ru/cimg/2014/102003/23087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3252587" cy="49253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31640" y="6021288"/>
            <a:ext cx="62153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Патриарх Алексий 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0384" y="0"/>
            <a:ext cx="92270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Вначале 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XVI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века в России была Смута…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949280"/>
            <a:ext cx="74800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стране не было правителя…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86" name="AutoShape 2" descr="https://kollektzioner.files.wordpress.com/2012/05/img_94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kollektzioner.files.wordpress.com/2012/05/img_94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kollektzioner.files.wordpress.com/2012/05/img_94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s://im3-tub-ru.yandex.net/i?id=b5e63e7061ad3e790972eb014e4cbf3e&amp;n=33&amp;h=215&amp;w=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428878" cy="5119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c116baefd6498b5b66b6f208e1d8e8b6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 l="19192" t="31746" r="40404"/>
          <a:stretch>
            <a:fillRect/>
          </a:stretch>
        </p:blipFill>
        <p:spPr bwMode="auto">
          <a:xfrm>
            <a:off x="323528" y="2060848"/>
            <a:ext cx="3641674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64521" y="0"/>
            <a:ext cx="916969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Семибоярщина – 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правительство России, образовавшееся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июле 1610 года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436" name="Picture 4" descr="https://im1-tub-ru.yandex.net/i?id=72002076e2659b18eebc5c19ccb1101e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 t="14065" r="-96"/>
          <a:stretch>
            <a:fillRect/>
          </a:stretch>
        </p:blipFill>
        <p:spPr bwMode="auto">
          <a:xfrm>
            <a:off x="4205419" y="2132856"/>
            <a:ext cx="4673200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im0-tub-ru.yandex.net/i?id=ab275e2e6b5229c890f58c39968e82a4&amp;n=33&amp;h=215&amp;w=1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4928" y="1"/>
            <a:ext cx="4757351" cy="55892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21 октября 1610 года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Москву были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приглашены п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ольские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войска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Поляки заняли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столицу России - </a:t>
            </a:r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Москву.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oeto.ru/nuda/grajdanin-i-knyaze-vojdi-vtorogo-opolcheniya-k-minin-i-d-pojar/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71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ds02.infourok.ru/uploads/ex/0f7e/0001bd2d-7996e9e3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ds02.infourok.ru/uploads/ex/0f7e/0001bd2d-7996e9e3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ds02.infourok.ru/uploads/ex/0f7e/0001bd2d-7996e9e3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7968" y="0"/>
            <a:ext cx="85881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Первое народное ополчение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возникло в марте 1611 года в Рязани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объединило 25 городов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488" name="Picture 8" descr="https://im1-tub-ru.yandex.net/i?id=e22713a45f3a69d0f81f7c6856eb9057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 t="16541"/>
          <a:stretch>
            <a:fillRect/>
          </a:stretch>
        </p:blipFill>
        <p:spPr bwMode="auto">
          <a:xfrm>
            <a:off x="525470" y="2132855"/>
            <a:ext cx="7214882" cy="4510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3-tub-ru.yandex.net/i?id=292f62003dcaf6dcfd2ae0cfc9532fa3&amp;n=33&amp;h=215&amp;w=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5112568" cy="36157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312" y="0"/>
            <a:ext cx="855400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Второе народное ополчение было образовано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 Нижнем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Новгороде осенью 1611 года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432" y="4797152"/>
            <a:ext cx="4113947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Воевода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князь Дмитрий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Михайлович Пожарский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3714" y="5157192"/>
            <a:ext cx="311232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Земский старшина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Кузьма Минин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voeto.ru/nuda/grajdanin-i-knyaze-vojdi-vtorogo-opolcheniya-k-minin-i-d-pojar/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71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177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18</cp:revision>
  <dcterms:modified xsi:type="dcterms:W3CDTF">2016-11-06T12:37:11Z</dcterms:modified>
</cp:coreProperties>
</file>