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E7563D-06B0-4A91-9C27-5C1288C656C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C5A90107-3D6C-4C85-B7EC-9A3F9E8532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Толерантность</a:t>
          </a:r>
          <a:endParaRPr kumimoji="0" lang="ru-RU" altLang="ru-RU" b="1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gm:t>
    </dgm:pt>
    <dgm:pt modelId="{EB9E0EA2-95AB-48AE-BA53-2ED0A042E5B6}" type="parTrans" cxnId="{A6A9B58D-2832-4FE4-84DA-C0EABFEAD57B}">
      <dgm:prSet/>
      <dgm:spPr/>
    </dgm:pt>
    <dgm:pt modelId="{64A0F532-593B-4CD7-82CB-E9EF577969DD}" type="sibTrans" cxnId="{A6A9B58D-2832-4FE4-84DA-C0EABFEAD57B}">
      <dgm:prSet/>
      <dgm:spPr/>
    </dgm:pt>
    <dgm:pt modelId="{BE4C7C69-EACD-4166-BA47-F09BCE03296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Прощение</a:t>
          </a:r>
          <a:endParaRPr kumimoji="0" lang="ru-RU" altLang="ru-RU" b="1" i="1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gm:t>
    </dgm:pt>
    <dgm:pt modelId="{4344F613-1914-4E52-A44A-3ACD32F65715}" type="parTrans" cxnId="{D46A4555-1903-4576-ADF8-8F71F20D6823}">
      <dgm:prSet/>
      <dgm:spPr/>
      <dgm:t>
        <a:bodyPr/>
        <a:lstStyle/>
        <a:p>
          <a:endParaRPr lang="ru-RU"/>
        </a:p>
      </dgm:t>
    </dgm:pt>
    <dgm:pt modelId="{E9B5EF0E-B299-4BF0-A99B-8DD5ECA2E6F3}" type="sibTrans" cxnId="{D46A4555-1903-4576-ADF8-8F71F20D6823}">
      <dgm:prSet/>
      <dgm:spPr/>
    </dgm:pt>
    <dgm:pt modelId="{CDB6526A-8CDC-4785-97C3-0412FE27BCD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Сострадание</a:t>
          </a:r>
          <a:endParaRPr kumimoji="0" lang="ru-RU" altLang="ru-RU" b="1" i="1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gm:t>
    </dgm:pt>
    <dgm:pt modelId="{A9E1B59D-365B-402C-8F91-2941C5DBCF43}" type="parTrans" cxnId="{49EB480F-0BE6-4653-88DD-C77EF8D86E08}">
      <dgm:prSet/>
      <dgm:spPr/>
      <dgm:t>
        <a:bodyPr/>
        <a:lstStyle/>
        <a:p>
          <a:endParaRPr lang="ru-RU"/>
        </a:p>
      </dgm:t>
    </dgm:pt>
    <dgm:pt modelId="{095056A3-FE02-480D-A06C-FE9FBDD6C42C}" type="sibTrans" cxnId="{49EB480F-0BE6-4653-88DD-C77EF8D86E08}">
      <dgm:prSet/>
      <dgm:spPr/>
    </dgm:pt>
    <dgm:pt modelId="{6956FD24-AF27-4902-B7A0-D49B9D8DC9B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Уважение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прав других</a:t>
          </a:r>
          <a:endParaRPr kumimoji="0" lang="ru-RU" altLang="ru-RU" b="1" i="1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gm:t>
    </dgm:pt>
    <dgm:pt modelId="{C814B081-DDB8-4949-B2A9-FB362FB3ED78}" type="parTrans" cxnId="{92151413-D320-4C70-9475-22B21E8B962E}">
      <dgm:prSet/>
      <dgm:spPr/>
      <dgm:t>
        <a:bodyPr/>
        <a:lstStyle/>
        <a:p>
          <a:endParaRPr lang="ru-RU"/>
        </a:p>
      </dgm:t>
    </dgm:pt>
    <dgm:pt modelId="{ECCC60B6-EFCF-404D-89EC-AF25EC4B4F5B}" type="sibTrans" cxnId="{92151413-D320-4C70-9475-22B21E8B962E}">
      <dgm:prSet/>
      <dgm:spPr/>
    </dgm:pt>
    <dgm:pt modelId="{57CB141E-01BA-4B1C-B495-6A416B483A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Сотрудничество</a:t>
          </a:r>
          <a:endParaRPr kumimoji="0" lang="ru-RU" altLang="ru-RU" b="1" i="1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gm:t>
    </dgm:pt>
    <dgm:pt modelId="{D1F3DF23-CCD4-4828-8274-C70F28C4EA12}" type="parTrans" cxnId="{D784BA59-9F41-4AA2-AF2F-4146D5396824}">
      <dgm:prSet/>
      <dgm:spPr/>
      <dgm:t>
        <a:bodyPr/>
        <a:lstStyle/>
        <a:p>
          <a:endParaRPr lang="ru-RU"/>
        </a:p>
      </dgm:t>
    </dgm:pt>
    <dgm:pt modelId="{B5AAE00D-1146-4325-811A-16FDBAD0419A}" type="sibTrans" cxnId="{D784BA59-9F41-4AA2-AF2F-4146D5396824}">
      <dgm:prSet/>
      <dgm:spPr/>
    </dgm:pt>
    <dgm:pt modelId="{03CD33E2-2E98-420F-835C-35AF99A3F55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Терпимость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 к чужому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мнению</a:t>
          </a:r>
          <a:endParaRPr kumimoji="0" lang="ru-RU" altLang="ru-RU" b="1" i="1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gm:t>
    </dgm:pt>
    <dgm:pt modelId="{8145C7AD-25F8-4B4E-BC3F-667E8203D070}" type="parTrans" cxnId="{D98B0187-32DD-419E-803D-AFC8CFF0709F}">
      <dgm:prSet/>
      <dgm:spPr/>
      <dgm:t>
        <a:bodyPr/>
        <a:lstStyle/>
        <a:p>
          <a:endParaRPr lang="ru-RU"/>
        </a:p>
      </dgm:t>
    </dgm:pt>
    <dgm:pt modelId="{9E2DCB28-4F27-41E1-9F95-935224DA15D2}" type="sibTrans" cxnId="{D98B0187-32DD-419E-803D-AFC8CFF0709F}">
      <dgm:prSet/>
      <dgm:spPr/>
    </dgm:pt>
    <dgm:pt modelId="{319B63AC-D00B-4797-884E-4778F1BB861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Дух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партнерства</a:t>
          </a:r>
          <a:endParaRPr kumimoji="0" lang="ru-RU" altLang="ru-RU" b="1" i="1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gm:t>
    </dgm:pt>
    <dgm:pt modelId="{914495EB-A2CE-4568-A350-9A54A99B5F20}" type="parTrans" cxnId="{00FA7318-544B-4148-A553-EE7D28ED9097}">
      <dgm:prSet/>
      <dgm:spPr/>
      <dgm:t>
        <a:bodyPr/>
        <a:lstStyle/>
        <a:p>
          <a:endParaRPr lang="ru-RU"/>
        </a:p>
      </dgm:t>
    </dgm:pt>
    <dgm:pt modelId="{7130D323-CE63-4160-8820-E09C39C3F06F}" type="sibTrans" cxnId="{00FA7318-544B-4148-A553-EE7D28ED9097}">
      <dgm:prSet/>
      <dgm:spPr/>
    </dgm:pt>
    <dgm:pt modelId="{7554B030-14C3-46B1-A7F0-6A6E38E67BDB}" type="pres">
      <dgm:prSet presAssocID="{0EE7563D-06B0-4A91-9C27-5C1288C656C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F1BCFC8-0A3A-4F99-9DB5-A9EE78E81E8F}" type="pres">
      <dgm:prSet presAssocID="{C5A90107-3D6C-4C85-B7EC-9A3F9E853259}" presName="centerShape" presStyleLbl="node0" presStyleIdx="0" presStyleCnt="1"/>
      <dgm:spPr/>
    </dgm:pt>
    <dgm:pt modelId="{89345B9C-7D17-46FA-B711-37A412AE447A}" type="pres">
      <dgm:prSet presAssocID="{4344F613-1914-4E52-A44A-3ACD32F65715}" presName="Name9" presStyleLbl="parChTrans1D2" presStyleIdx="0" presStyleCnt="6"/>
      <dgm:spPr/>
    </dgm:pt>
    <dgm:pt modelId="{DBDF4030-C6FF-4489-B178-EF83A33D3172}" type="pres">
      <dgm:prSet presAssocID="{4344F613-1914-4E52-A44A-3ACD32F65715}" presName="connTx" presStyleLbl="parChTrans1D2" presStyleIdx="0" presStyleCnt="6"/>
      <dgm:spPr/>
    </dgm:pt>
    <dgm:pt modelId="{8DDFEBEC-0250-40E8-85B2-7AEAA75A97F7}" type="pres">
      <dgm:prSet presAssocID="{BE4C7C69-EACD-4166-BA47-F09BCE03296D}" presName="node" presStyleLbl="node1" presStyleIdx="0" presStyleCnt="6">
        <dgm:presLayoutVars>
          <dgm:bulletEnabled val="1"/>
        </dgm:presLayoutVars>
      </dgm:prSet>
      <dgm:spPr/>
    </dgm:pt>
    <dgm:pt modelId="{38D058E7-6823-4581-8795-0B4B714F7666}" type="pres">
      <dgm:prSet presAssocID="{A9E1B59D-365B-402C-8F91-2941C5DBCF43}" presName="Name9" presStyleLbl="parChTrans1D2" presStyleIdx="1" presStyleCnt="6"/>
      <dgm:spPr/>
    </dgm:pt>
    <dgm:pt modelId="{9AC35231-2D0E-4050-BE45-D7C53E4AC8DB}" type="pres">
      <dgm:prSet presAssocID="{A9E1B59D-365B-402C-8F91-2941C5DBCF43}" presName="connTx" presStyleLbl="parChTrans1D2" presStyleIdx="1" presStyleCnt="6"/>
      <dgm:spPr/>
    </dgm:pt>
    <dgm:pt modelId="{01A46BD1-3240-4729-B355-7794A3DD497A}" type="pres">
      <dgm:prSet presAssocID="{CDB6526A-8CDC-4785-97C3-0412FE27BCD9}" presName="node" presStyleLbl="node1" presStyleIdx="1" presStyleCnt="6">
        <dgm:presLayoutVars>
          <dgm:bulletEnabled val="1"/>
        </dgm:presLayoutVars>
      </dgm:prSet>
      <dgm:spPr/>
    </dgm:pt>
    <dgm:pt modelId="{4D93094E-0B8E-4686-9DFE-F48E542D5173}" type="pres">
      <dgm:prSet presAssocID="{C814B081-DDB8-4949-B2A9-FB362FB3ED78}" presName="Name9" presStyleLbl="parChTrans1D2" presStyleIdx="2" presStyleCnt="6"/>
      <dgm:spPr/>
    </dgm:pt>
    <dgm:pt modelId="{E6D6AF9D-92E0-47F4-BCA0-6118294E3F3C}" type="pres">
      <dgm:prSet presAssocID="{C814B081-DDB8-4949-B2A9-FB362FB3ED78}" presName="connTx" presStyleLbl="parChTrans1D2" presStyleIdx="2" presStyleCnt="6"/>
      <dgm:spPr/>
    </dgm:pt>
    <dgm:pt modelId="{3A59D0E0-85EA-49A8-A57D-E6C6CFC1A449}" type="pres">
      <dgm:prSet presAssocID="{6956FD24-AF27-4902-B7A0-D49B9D8DC9B4}" presName="node" presStyleLbl="node1" presStyleIdx="2" presStyleCnt="6">
        <dgm:presLayoutVars>
          <dgm:bulletEnabled val="1"/>
        </dgm:presLayoutVars>
      </dgm:prSet>
      <dgm:spPr/>
    </dgm:pt>
    <dgm:pt modelId="{E1EB2D2C-FC01-4E6C-9598-8ECFE6B7CBAA}" type="pres">
      <dgm:prSet presAssocID="{D1F3DF23-CCD4-4828-8274-C70F28C4EA12}" presName="Name9" presStyleLbl="parChTrans1D2" presStyleIdx="3" presStyleCnt="6"/>
      <dgm:spPr/>
    </dgm:pt>
    <dgm:pt modelId="{870045B8-4C7D-4D55-8AA9-B388E4A7323E}" type="pres">
      <dgm:prSet presAssocID="{D1F3DF23-CCD4-4828-8274-C70F28C4EA12}" presName="connTx" presStyleLbl="parChTrans1D2" presStyleIdx="3" presStyleCnt="6"/>
      <dgm:spPr/>
    </dgm:pt>
    <dgm:pt modelId="{5BA271D8-CD78-400F-93B9-AE33B38EFE85}" type="pres">
      <dgm:prSet presAssocID="{57CB141E-01BA-4B1C-B495-6A416B483A7F}" presName="node" presStyleLbl="node1" presStyleIdx="3" presStyleCnt="6">
        <dgm:presLayoutVars>
          <dgm:bulletEnabled val="1"/>
        </dgm:presLayoutVars>
      </dgm:prSet>
      <dgm:spPr/>
    </dgm:pt>
    <dgm:pt modelId="{B0B0C477-6AEC-48F1-8BAF-A3C632508D5B}" type="pres">
      <dgm:prSet presAssocID="{8145C7AD-25F8-4B4E-BC3F-667E8203D070}" presName="Name9" presStyleLbl="parChTrans1D2" presStyleIdx="4" presStyleCnt="6"/>
      <dgm:spPr/>
    </dgm:pt>
    <dgm:pt modelId="{4558B15E-5CC5-47E1-9BD4-E0CA29434CAE}" type="pres">
      <dgm:prSet presAssocID="{8145C7AD-25F8-4B4E-BC3F-667E8203D070}" presName="connTx" presStyleLbl="parChTrans1D2" presStyleIdx="4" presStyleCnt="6"/>
      <dgm:spPr/>
    </dgm:pt>
    <dgm:pt modelId="{41EAB097-1840-4261-9F31-F47AC6437AC7}" type="pres">
      <dgm:prSet presAssocID="{03CD33E2-2E98-420F-835C-35AF99A3F55B}" presName="node" presStyleLbl="node1" presStyleIdx="4" presStyleCnt="6">
        <dgm:presLayoutVars>
          <dgm:bulletEnabled val="1"/>
        </dgm:presLayoutVars>
      </dgm:prSet>
      <dgm:spPr/>
    </dgm:pt>
    <dgm:pt modelId="{9D65D9EC-F44D-4CBF-BE8D-92E63B3BC111}" type="pres">
      <dgm:prSet presAssocID="{914495EB-A2CE-4568-A350-9A54A99B5F20}" presName="Name9" presStyleLbl="parChTrans1D2" presStyleIdx="5" presStyleCnt="6"/>
      <dgm:spPr/>
    </dgm:pt>
    <dgm:pt modelId="{3666195D-B4E4-40F9-B2D1-8DF732F72238}" type="pres">
      <dgm:prSet presAssocID="{914495EB-A2CE-4568-A350-9A54A99B5F20}" presName="connTx" presStyleLbl="parChTrans1D2" presStyleIdx="5" presStyleCnt="6"/>
      <dgm:spPr/>
    </dgm:pt>
    <dgm:pt modelId="{640B797B-B0A3-45A1-892B-BB94B75651AE}" type="pres">
      <dgm:prSet presAssocID="{319B63AC-D00B-4797-884E-4778F1BB861F}" presName="node" presStyleLbl="node1" presStyleIdx="5" presStyleCnt="6">
        <dgm:presLayoutVars>
          <dgm:bulletEnabled val="1"/>
        </dgm:presLayoutVars>
      </dgm:prSet>
      <dgm:spPr/>
    </dgm:pt>
  </dgm:ptLst>
  <dgm:cxnLst>
    <dgm:cxn modelId="{D4E96963-1362-40DA-B49E-C71C15AD5FA6}" type="presOf" srcId="{C814B081-DDB8-4949-B2A9-FB362FB3ED78}" destId="{E6D6AF9D-92E0-47F4-BCA0-6118294E3F3C}" srcOrd="1" destOrd="0" presId="urn:microsoft.com/office/officeart/2005/8/layout/radial1"/>
    <dgm:cxn modelId="{A374603B-BC30-45BE-B483-6A63FFAE1E6D}" type="presOf" srcId="{8145C7AD-25F8-4B4E-BC3F-667E8203D070}" destId="{B0B0C477-6AEC-48F1-8BAF-A3C632508D5B}" srcOrd="0" destOrd="0" presId="urn:microsoft.com/office/officeart/2005/8/layout/radial1"/>
    <dgm:cxn modelId="{AE927BE8-A3A5-417F-B96D-5E7B2A4EDDD3}" type="presOf" srcId="{A9E1B59D-365B-402C-8F91-2941C5DBCF43}" destId="{38D058E7-6823-4581-8795-0B4B714F7666}" srcOrd="0" destOrd="0" presId="urn:microsoft.com/office/officeart/2005/8/layout/radial1"/>
    <dgm:cxn modelId="{D784BA59-9F41-4AA2-AF2F-4146D5396824}" srcId="{C5A90107-3D6C-4C85-B7EC-9A3F9E853259}" destId="{57CB141E-01BA-4B1C-B495-6A416B483A7F}" srcOrd="3" destOrd="0" parTransId="{D1F3DF23-CCD4-4828-8274-C70F28C4EA12}" sibTransId="{B5AAE00D-1146-4325-811A-16FDBAD0419A}"/>
    <dgm:cxn modelId="{83213226-8602-4760-BCD0-55D2D79A31DE}" type="presOf" srcId="{C814B081-DDB8-4949-B2A9-FB362FB3ED78}" destId="{4D93094E-0B8E-4686-9DFE-F48E542D5173}" srcOrd="0" destOrd="0" presId="urn:microsoft.com/office/officeart/2005/8/layout/radial1"/>
    <dgm:cxn modelId="{ED07B963-9383-4425-983F-42529839DD40}" type="presOf" srcId="{D1F3DF23-CCD4-4828-8274-C70F28C4EA12}" destId="{870045B8-4C7D-4D55-8AA9-B388E4A7323E}" srcOrd="1" destOrd="0" presId="urn:microsoft.com/office/officeart/2005/8/layout/radial1"/>
    <dgm:cxn modelId="{A6A9B58D-2832-4FE4-84DA-C0EABFEAD57B}" srcId="{0EE7563D-06B0-4A91-9C27-5C1288C656C1}" destId="{C5A90107-3D6C-4C85-B7EC-9A3F9E853259}" srcOrd="0" destOrd="0" parTransId="{EB9E0EA2-95AB-48AE-BA53-2ED0A042E5B6}" sibTransId="{64A0F532-593B-4CD7-82CB-E9EF577969DD}"/>
    <dgm:cxn modelId="{49EB480F-0BE6-4653-88DD-C77EF8D86E08}" srcId="{C5A90107-3D6C-4C85-B7EC-9A3F9E853259}" destId="{CDB6526A-8CDC-4785-97C3-0412FE27BCD9}" srcOrd="1" destOrd="0" parTransId="{A9E1B59D-365B-402C-8F91-2941C5DBCF43}" sibTransId="{095056A3-FE02-480D-A06C-FE9FBDD6C42C}"/>
    <dgm:cxn modelId="{003587AA-7A14-4277-BB0F-1FF1C3E2F372}" type="presOf" srcId="{CDB6526A-8CDC-4785-97C3-0412FE27BCD9}" destId="{01A46BD1-3240-4729-B355-7794A3DD497A}" srcOrd="0" destOrd="0" presId="urn:microsoft.com/office/officeart/2005/8/layout/radial1"/>
    <dgm:cxn modelId="{653A7D3A-40A7-4593-A588-ACC613A7E113}" type="presOf" srcId="{57CB141E-01BA-4B1C-B495-6A416B483A7F}" destId="{5BA271D8-CD78-400F-93B9-AE33B38EFE85}" srcOrd="0" destOrd="0" presId="urn:microsoft.com/office/officeart/2005/8/layout/radial1"/>
    <dgm:cxn modelId="{92151413-D320-4C70-9475-22B21E8B962E}" srcId="{C5A90107-3D6C-4C85-B7EC-9A3F9E853259}" destId="{6956FD24-AF27-4902-B7A0-D49B9D8DC9B4}" srcOrd="2" destOrd="0" parTransId="{C814B081-DDB8-4949-B2A9-FB362FB3ED78}" sibTransId="{ECCC60B6-EFCF-404D-89EC-AF25EC4B4F5B}"/>
    <dgm:cxn modelId="{C5EC5743-E519-4995-A8CC-8F1240BE3325}" type="presOf" srcId="{6956FD24-AF27-4902-B7A0-D49B9D8DC9B4}" destId="{3A59D0E0-85EA-49A8-A57D-E6C6CFC1A449}" srcOrd="0" destOrd="0" presId="urn:microsoft.com/office/officeart/2005/8/layout/radial1"/>
    <dgm:cxn modelId="{00FA7318-544B-4148-A553-EE7D28ED9097}" srcId="{C5A90107-3D6C-4C85-B7EC-9A3F9E853259}" destId="{319B63AC-D00B-4797-884E-4778F1BB861F}" srcOrd="5" destOrd="0" parTransId="{914495EB-A2CE-4568-A350-9A54A99B5F20}" sibTransId="{7130D323-CE63-4160-8820-E09C39C3F06F}"/>
    <dgm:cxn modelId="{3302BA59-4935-4D91-9781-D0E9F5F2894A}" type="presOf" srcId="{4344F613-1914-4E52-A44A-3ACD32F65715}" destId="{89345B9C-7D17-46FA-B711-37A412AE447A}" srcOrd="0" destOrd="0" presId="urn:microsoft.com/office/officeart/2005/8/layout/radial1"/>
    <dgm:cxn modelId="{D98B0187-32DD-419E-803D-AFC8CFF0709F}" srcId="{C5A90107-3D6C-4C85-B7EC-9A3F9E853259}" destId="{03CD33E2-2E98-420F-835C-35AF99A3F55B}" srcOrd="4" destOrd="0" parTransId="{8145C7AD-25F8-4B4E-BC3F-667E8203D070}" sibTransId="{9E2DCB28-4F27-41E1-9F95-935224DA15D2}"/>
    <dgm:cxn modelId="{D46A4555-1903-4576-ADF8-8F71F20D6823}" srcId="{C5A90107-3D6C-4C85-B7EC-9A3F9E853259}" destId="{BE4C7C69-EACD-4166-BA47-F09BCE03296D}" srcOrd="0" destOrd="0" parTransId="{4344F613-1914-4E52-A44A-3ACD32F65715}" sibTransId="{E9B5EF0E-B299-4BF0-A99B-8DD5ECA2E6F3}"/>
    <dgm:cxn modelId="{D1A3CBDE-0F9F-431A-8643-3A32C754AD72}" type="presOf" srcId="{BE4C7C69-EACD-4166-BA47-F09BCE03296D}" destId="{8DDFEBEC-0250-40E8-85B2-7AEAA75A97F7}" srcOrd="0" destOrd="0" presId="urn:microsoft.com/office/officeart/2005/8/layout/radial1"/>
    <dgm:cxn modelId="{A99DD666-FB6E-4927-B8D5-AB71262E7275}" type="presOf" srcId="{8145C7AD-25F8-4B4E-BC3F-667E8203D070}" destId="{4558B15E-5CC5-47E1-9BD4-E0CA29434CAE}" srcOrd="1" destOrd="0" presId="urn:microsoft.com/office/officeart/2005/8/layout/radial1"/>
    <dgm:cxn modelId="{13AA6586-AB96-4B74-A8A5-EE6A86C2CBB5}" type="presOf" srcId="{D1F3DF23-CCD4-4828-8274-C70F28C4EA12}" destId="{E1EB2D2C-FC01-4E6C-9598-8ECFE6B7CBAA}" srcOrd="0" destOrd="0" presId="urn:microsoft.com/office/officeart/2005/8/layout/radial1"/>
    <dgm:cxn modelId="{7DB34C93-C8D8-44E7-9074-7A8BADB82D0F}" type="presOf" srcId="{4344F613-1914-4E52-A44A-3ACD32F65715}" destId="{DBDF4030-C6FF-4489-B178-EF83A33D3172}" srcOrd="1" destOrd="0" presId="urn:microsoft.com/office/officeart/2005/8/layout/radial1"/>
    <dgm:cxn modelId="{E94509DB-0D7D-4D8C-A3E1-8CF1E04EDF71}" type="presOf" srcId="{319B63AC-D00B-4797-884E-4778F1BB861F}" destId="{640B797B-B0A3-45A1-892B-BB94B75651AE}" srcOrd="0" destOrd="0" presId="urn:microsoft.com/office/officeart/2005/8/layout/radial1"/>
    <dgm:cxn modelId="{71A548D1-F138-4463-8F19-D4040D9584BB}" type="presOf" srcId="{03CD33E2-2E98-420F-835C-35AF99A3F55B}" destId="{41EAB097-1840-4261-9F31-F47AC6437AC7}" srcOrd="0" destOrd="0" presId="urn:microsoft.com/office/officeart/2005/8/layout/radial1"/>
    <dgm:cxn modelId="{3FA59A51-1B0C-4822-AC50-EF3737726666}" type="presOf" srcId="{914495EB-A2CE-4568-A350-9A54A99B5F20}" destId="{9D65D9EC-F44D-4CBF-BE8D-92E63B3BC111}" srcOrd="0" destOrd="0" presId="urn:microsoft.com/office/officeart/2005/8/layout/radial1"/>
    <dgm:cxn modelId="{B8A052E1-EFE2-4398-B7C9-1AFEC1249AE3}" type="presOf" srcId="{914495EB-A2CE-4568-A350-9A54A99B5F20}" destId="{3666195D-B4E4-40F9-B2D1-8DF732F72238}" srcOrd="1" destOrd="0" presId="urn:microsoft.com/office/officeart/2005/8/layout/radial1"/>
    <dgm:cxn modelId="{64FC74EB-57A1-480B-BE6D-84CF5E200F11}" type="presOf" srcId="{0EE7563D-06B0-4A91-9C27-5C1288C656C1}" destId="{7554B030-14C3-46B1-A7F0-6A6E38E67BDB}" srcOrd="0" destOrd="0" presId="urn:microsoft.com/office/officeart/2005/8/layout/radial1"/>
    <dgm:cxn modelId="{74E667DA-A38D-4D04-A59B-BC413ABF5FC4}" type="presOf" srcId="{A9E1B59D-365B-402C-8F91-2941C5DBCF43}" destId="{9AC35231-2D0E-4050-BE45-D7C53E4AC8DB}" srcOrd="1" destOrd="0" presId="urn:microsoft.com/office/officeart/2005/8/layout/radial1"/>
    <dgm:cxn modelId="{CCF7FF21-D479-4EF4-AFBB-F0D5AD0BA090}" type="presOf" srcId="{C5A90107-3D6C-4C85-B7EC-9A3F9E853259}" destId="{1F1BCFC8-0A3A-4F99-9DB5-A9EE78E81E8F}" srcOrd="0" destOrd="0" presId="urn:microsoft.com/office/officeart/2005/8/layout/radial1"/>
    <dgm:cxn modelId="{3BD54C2D-B25C-436F-9C5B-FE236C0AD855}" type="presParOf" srcId="{7554B030-14C3-46B1-A7F0-6A6E38E67BDB}" destId="{1F1BCFC8-0A3A-4F99-9DB5-A9EE78E81E8F}" srcOrd="0" destOrd="0" presId="urn:microsoft.com/office/officeart/2005/8/layout/radial1"/>
    <dgm:cxn modelId="{4E47F399-0AFC-4F5C-8CBC-8565A2F96565}" type="presParOf" srcId="{7554B030-14C3-46B1-A7F0-6A6E38E67BDB}" destId="{89345B9C-7D17-46FA-B711-37A412AE447A}" srcOrd="1" destOrd="0" presId="urn:microsoft.com/office/officeart/2005/8/layout/radial1"/>
    <dgm:cxn modelId="{A0184597-661D-41FE-BE75-2CED435B3FED}" type="presParOf" srcId="{89345B9C-7D17-46FA-B711-37A412AE447A}" destId="{DBDF4030-C6FF-4489-B178-EF83A33D3172}" srcOrd="0" destOrd="0" presId="urn:microsoft.com/office/officeart/2005/8/layout/radial1"/>
    <dgm:cxn modelId="{A64D6744-9C6F-408B-B194-A131AFD5D140}" type="presParOf" srcId="{7554B030-14C3-46B1-A7F0-6A6E38E67BDB}" destId="{8DDFEBEC-0250-40E8-85B2-7AEAA75A97F7}" srcOrd="2" destOrd="0" presId="urn:microsoft.com/office/officeart/2005/8/layout/radial1"/>
    <dgm:cxn modelId="{A7C53236-3829-4051-8C6F-45C8B8DFCB78}" type="presParOf" srcId="{7554B030-14C3-46B1-A7F0-6A6E38E67BDB}" destId="{38D058E7-6823-4581-8795-0B4B714F7666}" srcOrd="3" destOrd="0" presId="urn:microsoft.com/office/officeart/2005/8/layout/radial1"/>
    <dgm:cxn modelId="{FA9651EC-E895-4FE5-994C-BC758FA6BAB2}" type="presParOf" srcId="{38D058E7-6823-4581-8795-0B4B714F7666}" destId="{9AC35231-2D0E-4050-BE45-D7C53E4AC8DB}" srcOrd="0" destOrd="0" presId="urn:microsoft.com/office/officeart/2005/8/layout/radial1"/>
    <dgm:cxn modelId="{174D4F76-103F-4035-824F-2E87CCEBD39F}" type="presParOf" srcId="{7554B030-14C3-46B1-A7F0-6A6E38E67BDB}" destId="{01A46BD1-3240-4729-B355-7794A3DD497A}" srcOrd="4" destOrd="0" presId="urn:microsoft.com/office/officeart/2005/8/layout/radial1"/>
    <dgm:cxn modelId="{3A3D6473-CBCD-4CFF-B250-77CD1DFC062D}" type="presParOf" srcId="{7554B030-14C3-46B1-A7F0-6A6E38E67BDB}" destId="{4D93094E-0B8E-4686-9DFE-F48E542D5173}" srcOrd="5" destOrd="0" presId="urn:microsoft.com/office/officeart/2005/8/layout/radial1"/>
    <dgm:cxn modelId="{CE739681-C2F1-4148-9272-5199324A0DC8}" type="presParOf" srcId="{4D93094E-0B8E-4686-9DFE-F48E542D5173}" destId="{E6D6AF9D-92E0-47F4-BCA0-6118294E3F3C}" srcOrd="0" destOrd="0" presId="urn:microsoft.com/office/officeart/2005/8/layout/radial1"/>
    <dgm:cxn modelId="{135229DE-855A-42F5-81D6-9CD101985992}" type="presParOf" srcId="{7554B030-14C3-46B1-A7F0-6A6E38E67BDB}" destId="{3A59D0E0-85EA-49A8-A57D-E6C6CFC1A449}" srcOrd="6" destOrd="0" presId="urn:microsoft.com/office/officeart/2005/8/layout/radial1"/>
    <dgm:cxn modelId="{3314423D-C763-49B8-B6A3-DDAA2084DB5E}" type="presParOf" srcId="{7554B030-14C3-46B1-A7F0-6A6E38E67BDB}" destId="{E1EB2D2C-FC01-4E6C-9598-8ECFE6B7CBAA}" srcOrd="7" destOrd="0" presId="urn:microsoft.com/office/officeart/2005/8/layout/radial1"/>
    <dgm:cxn modelId="{52AB44D7-CD2B-4AA7-AECC-C3CD7E2A2A5C}" type="presParOf" srcId="{E1EB2D2C-FC01-4E6C-9598-8ECFE6B7CBAA}" destId="{870045B8-4C7D-4D55-8AA9-B388E4A7323E}" srcOrd="0" destOrd="0" presId="urn:microsoft.com/office/officeart/2005/8/layout/radial1"/>
    <dgm:cxn modelId="{1D6F2FC3-C47E-413E-9AE9-0979683ACFFD}" type="presParOf" srcId="{7554B030-14C3-46B1-A7F0-6A6E38E67BDB}" destId="{5BA271D8-CD78-400F-93B9-AE33B38EFE85}" srcOrd="8" destOrd="0" presId="urn:microsoft.com/office/officeart/2005/8/layout/radial1"/>
    <dgm:cxn modelId="{A4753181-FE39-4D78-B00B-1E2DBE20C312}" type="presParOf" srcId="{7554B030-14C3-46B1-A7F0-6A6E38E67BDB}" destId="{B0B0C477-6AEC-48F1-8BAF-A3C632508D5B}" srcOrd="9" destOrd="0" presId="urn:microsoft.com/office/officeart/2005/8/layout/radial1"/>
    <dgm:cxn modelId="{FEC7382F-0633-41A3-A200-008F0BDC0874}" type="presParOf" srcId="{B0B0C477-6AEC-48F1-8BAF-A3C632508D5B}" destId="{4558B15E-5CC5-47E1-9BD4-E0CA29434CAE}" srcOrd="0" destOrd="0" presId="urn:microsoft.com/office/officeart/2005/8/layout/radial1"/>
    <dgm:cxn modelId="{50949483-C3D2-41C3-A5F5-3409BA5A39EB}" type="presParOf" srcId="{7554B030-14C3-46B1-A7F0-6A6E38E67BDB}" destId="{41EAB097-1840-4261-9F31-F47AC6437AC7}" srcOrd="10" destOrd="0" presId="urn:microsoft.com/office/officeart/2005/8/layout/radial1"/>
    <dgm:cxn modelId="{B17DCC51-3398-4441-9BC8-3D70A7DEA8A7}" type="presParOf" srcId="{7554B030-14C3-46B1-A7F0-6A6E38E67BDB}" destId="{9D65D9EC-F44D-4CBF-BE8D-92E63B3BC111}" srcOrd="11" destOrd="0" presId="urn:microsoft.com/office/officeart/2005/8/layout/radial1"/>
    <dgm:cxn modelId="{06C8014A-2B44-4349-9428-78EFC28F72FD}" type="presParOf" srcId="{9D65D9EC-F44D-4CBF-BE8D-92E63B3BC111}" destId="{3666195D-B4E4-40F9-B2D1-8DF732F72238}" srcOrd="0" destOrd="0" presId="urn:microsoft.com/office/officeart/2005/8/layout/radial1"/>
    <dgm:cxn modelId="{E00E9A35-92A9-4DA0-BD27-AEA6675163E4}" type="presParOf" srcId="{7554B030-14C3-46B1-A7F0-6A6E38E67BDB}" destId="{640B797B-B0A3-45A1-892B-BB94B75651AE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1BCFC8-0A3A-4F99-9DB5-A9EE78E81E8F}">
      <dsp:nvSpPr>
        <dsp:cNvPr id="0" name=""/>
        <dsp:cNvSpPr/>
      </dsp:nvSpPr>
      <dsp:spPr>
        <a:xfrm>
          <a:off x="3821462" y="2376837"/>
          <a:ext cx="1805874" cy="1805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200" b="1" i="0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Толерантность</a:t>
          </a:r>
          <a:endParaRPr kumimoji="0" lang="ru-RU" altLang="ru-RU" sz="1200" b="1" i="0" u="none" strike="noStrike" kern="1200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sp:txBody>
      <dsp:txXfrm>
        <a:off x="4085926" y="2641301"/>
        <a:ext cx="1276946" cy="1276946"/>
      </dsp:txXfrm>
    </dsp:sp>
    <dsp:sp modelId="{89345B9C-7D17-46FA-B711-37A412AE447A}">
      <dsp:nvSpPr>
        <dsp:cNvPr id="0" name=""/>
        <dsp:cNvSpPr/>
      </dsp:nvSpPr>
      <dsp:spPr>
        <a:xfrm rot="16200000">
          <a:off x="4451570" y="2086807"/>
          <a:ext cx="545658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545658" y="172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710758" y="2090367"/>
        <a:ext cx="27282" cy="27282"/>
      </dsp:txXfrm>
    </dsp:sp>
    <dsp:sp modelId="{8DDFEBEC-0250-40E8-85B2-7AEAA75A97F7}">
      <dsp:nvSpPr>
        <dsp:cNvPr id="0" name=""/>
        <dsp:cNvSpPr/>
      </dsp:nvSpPr>
      <dsp:spPr>
        <a:xfrm>
          <a:off x="3821462" y="25305"/>
          <a:ext cx="1805874" cy="1805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Прощение</a:t>
          </a:r>
          <a:endParaRPr kumimoji="0" lang="ru-RU" altLang="ru-RU" sz="1100" b="1" i="1" u="none" strike="noStrike" kern="1200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sp:txBody>
      <dsp:txXfrm>
        <a:off x="4085926" y="289769"/>
        <a:ext cx="1276946" cy="1276946"/>
      </dsp:txXfrm>
    </dsp:sp>
    <dsp:sp modelId="{38D058E7-6823-4581-8795-0B4B714F7666}">
      <dsp:nvSpPr>
        <dsp:cNvPr id="0" name=""/>
        <dsp:cNvSpPr/>
      </dsp:nvSpPr>
      <dsp:spPr>
        <a:xfrm rot="19800000">
          <a:off x="5469814" y="2674690"/>
          <a:ext cx="545658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545658" y="172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729002" y="2678250"/>
        <a:ext cx="27282" cy="27282"/>
      </dsp:txXfrm>
    </dsp:sp>
    <dsp:sp modelId="{01A46BD1-3240-4729-B355-7794A3DD497A}">
      <dsp:nvSpPr>
        <dsp:cNvPr id="0" name=""/>
        <dsp:cNvSpPr/>
      </dsp:nvSpPr>
      <dsp:spPr>
        <a:xfrm>
          <a:off x="5857950" y="1201071"/>
          <a:ext cx="1805874" cy="1805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Сострадание</a:t>
          </a:r>
          <a:endParaRPr kumimoji="0" lang="ru-RU" altLang="ru-RU" sz="1100" b="1" i="1" u="none" strike="noStrike" kern="1200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sp:txBody>
      <dsp:txXfrm>
        <a:off x="6122414" y="1465535"/>
        <a:ext cx="1276946" cy="1276946"/>
      </dsp:txXfrm>
    </dsp:sp>
    <dsp:sp modelId="{4D93094E-0B8E-4686-9DFE-F48E542D5173}">
      <dsp:nvSpPr>
        <dsp:cNvPr id="0" name=""/>
        <dsp:cNvSpPr/>
      </dsp:nvSpPr>
      <dsp:spPr>
        <a:xfrm rot="1800000">
          <a:off x="5469814" y="3850457"/>
          <a:ext cx="545658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545658" y="172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729002" y="3854016"/>
        <a:ext cx="27282" cy="27282"/>
      </dsp:txXfrm>
    </dsp:sp>
    <dsp:sp modelId="{3A59D0E0-85EA-49A8-A57D-E6C6CFC1A449}">
      <dsp:nvSpPr>
        <dsp:cNvPr id="0" name=""/>
        <dsp:cNvSpPr/>
      </dsp:nvSpPr>
      <dsp:spPr>
        <a:xfrm>
          <a:off x="5857950" y="3552604"/>
          <a:ext cx="1805874" cy="1805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Уважение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прав других</a:t>
          </a:r>
          <a:endParaRPr kumimoji="0" lang="ru-RU" altLang="ru-RU" sz="1100" b="1" i="1" u="none" strike="noStrike" kern="1200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sp:txBody>
      <dsp:txXfrm>
        <a:off x="6122414" y="3817068"/>
        <a:ext cx="1276946" cy="1276946"/>
      </dsp:txXfrm>
    </dsp:sp>
    <dsp:sp modelId="{E1EB2D2C-FC01-4E6C-9598-8ECFE6B7CBAA}">
      <dsp:nvSpPr>
        <dsp:cNvPr id="0" name=""/>
        <dsp:cNvSpPr/>
      </dsp:nvSpPr>
      <dsp:spPr>
        <a:xfrm rot="5400000">
          <a:off x="4451570" y="4438340"/>
          <a:ext cx="545658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545658" y="172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710758" y="4441899"/>
        <a:ext cx="27282" cy="27282"/>
      </dsp:txXfrm>
    </dsp:sp>
    <dsp:sp modelId="{5BA271D8-CD78-400F-93B9-AE33B38EFE85}">
      <dsp:nvSpPr>
        <dsp:cNvPr id="0" name=""/>
        <dsp:cNvSpPr/>
      </dsp:nvSpPr>
      <dsp:spPr>
        <a:xfrm>
          <a:off x="3821462" y="4728370"/>
          <a:ext cx="1805874" cy="1805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Сотрудничество</a:t>
          </a:r>
          <a:endParaRPr kumimoji="0" lang="ru-RU" altLang="ru-RU" sz="1100" b="1" i="1" u="none" strike="noStrike" kern="1200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sp:txBody>
      <dsp:txXfrm>
        <a:off x="4085926" y="4992834"/>
        <a:ext cx="1276946" cy="1276946"/>
      </dsp:txXfrm>
    </dsp:sp>
    <dsp:sp modelId="{B0B0C477-6AEC-48F1-8BAF-A3C632508D5B}">
      <dsp:nvSpPr>
        <dsp:cNvPr id="0" name=""/>
        <dsp:cNvSpPr/>
      </dsp:nvSpPr>
      <dsp:spPr>
        <a:xfrm rot="9000000">
          <a:off x="3433327" y="3850457"/>
          <a:ext cx="545658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545658" y="172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692514" y="3854016"/>
        <a:ext cx="27282" cy="27282"/>
      </dsp:txXfrm>
    </dsp:sp>
    <dsp:sp modelId="{41EAB097-1840-4261-9F31-F47AC6437AC7}">
      <dsp:nvSpPr>
        <dsp:cNvPr id="0" name=""/>
        <dsp:cNvSpPr/>
      </dsp:nvSpPr>
      <dsp:spPr>
        <a:xfrm>
          <a:off x="1784975" y="3552604"/>
          <a:ext cx="1805874" cy="1805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Терпимость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 к чужому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мнению</a:t>
          </a:r>
          <a:endParaRPr kumimoji="0" lang="ru-RU" altLang="ru-RU" sz="1100" b="1" i="1" u="none" strike="noStrike" kern="1200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sp:txBody>
      <dsp:txXfrm>
        <a:off x="2049439" y="3817068"/>
        <a:ext cx="1276946" cy="1276946"/>
      </dsp:txXfrm>
    </dsp:sp>
    <dsp:sp modelId="{9D65D9EC-F44D-4CBF-BE8D-92E63B3BC111}">
      <dsp:nvSpPr>
        <dsp:cNvPr id="0" name=""/>
        <dsp:cNvSpPr/>
      </dsp:nvSpPr>
      <dsp:spPr>
        <a:xfrm rot="12600000">
          <a:off x="3433327" y="2674690"/>
          <a:ext cx="545658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545658" y="172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692514" y="2678250"/>
        <a:ext cx="27282" cy="27282"/>
      </dsp:txXfrm>
    </dsp:sp>
    <dsp:sp modelId="{640B797B-B0A3-45A1-892B-BB94B75651AE}">
      <dsp:nvSpPr>
        <dsp:cNvPr id="0" name=""/>
        <dsp:cNvSpPr/>
      </dsp:nvSpPr>
      <dsp:spPr>
        <a:xfrm>
          <a:off x="1784975" y="1201071"/>
          <a:ext cx="1805874" cy="1805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Дух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1" i="1" u="none" strike="noStrike" kern="1200" cap="none" normalizeH="0" baseline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</a:rPr>
            <a:t>партнерства</a:t>
          </a:r>
          <a:endParaRPr kumimoji="0" lang="ru-RU" altLang="ru-RU" sz="1100" b="1" i="1" u="none" strike="noStrike" kern="1200" cap="none" normalizeH="0" baseline="0">
            <a:ln>
              <a:noFill/>
            </a:ln>
            <a:solidFill>
              <a:schemeClr val="bg2"/>
            </a:solidFill>
            <a:effectLst/>
            <a:latin typeface="Tahoma" panose="020B0604030504040204" pitchFamily="34" charset="0"/>
          </a:endParaRPr>
        </a:p>
      </dsp:txBody>
      <dsp:txXfrm>
        <a:off x="2049439" y="1465535"/>
        <a:ext cx="1276946" cy="1276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96260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994B31-F1B5-4882-B8AA-1CBCBE92834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3D563-F86D-4973-AD34-9AD0293F36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312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0240C-C060-4599-B0D9-A55D83EB0C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0217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BDB54AE-B09F-4FD1-B840-C86D149FD1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3703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4F6EB-803F-4362-9835-368D6B10BC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6628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45F67-4DD3-4AE5-BE26-97DF5DCF3F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234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6E118-B121-48FD-8709-06F3BEDB2F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0136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20CD0-8CCA-43A9-8053-A1925D36F3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5649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1D508-393E-4680-BBFE-1AEFFBC840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1713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2B6F6-925D-46DA-BC92-4945E7F8DA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824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8355D-86E8-4920-B2AE-86B6C61EDB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024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44018-DAFA-481D-B64A-0B2AEE0777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191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80D6EA6B-56AC-44A3-A9BB-9F9CB4E90C3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WordArt 6" descr="Белый мрамор"/>
          <p:cNvSpPr>
            <a:spLocks noChangeArrowheads="1" noChangeShapeType="1" noTextEdit="1"/>
          </p:cNvSpPr>
          <p:nvPr/>
        </p:nvSpPr>
        <p:spPr bwMode="auto">
          <a:xfrm>
            <a:off x="152400" y="1676400"/>
            <a:ext cx="8839200" cy="22780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 panose="020B0604020202020204" pitchFamily="34" charset="0"/>
                <a:cs typeface="Arial" panose="020B0604020202020204" pitchFamily="34" charset="0"/>
              </a:rPr>
              <a:t>16 ноября -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 panose="020B0604020202020204" pitchFamily="34" charset="0"/>
                <a:cs typeface="Arial" panose="020B0604020202020204" pitchFamily="34" charset="0"/>
              </a:rPr>
              <a:t>Международный день толерантности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304800" y="609600"/>
            <a:ext cx="8534400" cy="441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 panose="020B0806030902050204" pitchFamily="34" charset="0"/>
              </a:rPr>
              <a:t>Толерантность.</a:t>
            </a:r>
          </a:p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 panose="020B0806030902050204" pitchFamily="34" charset="0"/>
              </a:rPr>
              <a:t>Что это такое?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5" name="WordArt 7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80772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 panose="020B0806030902050204" pitchFamily="34" charset="0"/>
              </a:rPr>
              <a:t>Цели и задачи:</a:t>
            </a:r>
          </a:p>
        </p:txBody>
      </p:sp>
      <p:sp>
        <p:nvSpPr>
          <p:cNvPr id="73737" name="Rectangle 9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2800" b="1" i="1">
                <a:solidFill>
                  <a:schemeClr val="hlink"/>
                </a:solidFill>
              </a:rPr>
              <a:t>Познакомить учащихся с понятием «толерантность», с основными чертами толерантной и интолерантной личности;</a:t>
            </a:r>
          </a:p>
          <a:p>
            <a:r>
              <a:rPr lang="ru-RU" altLang="ru-RU" sz="2800" b="1" i="1">
                <a:solidFill>
                  <a:schemeClr val="hlink"/>
                </a:solidFill>
              </a:rPr>
              <a:t>Развить способности адекватно и полно познавать себя и других людей;</a:t>
            </a:r>
          </a:p>
          <a:p>
            <a:r>
              <a:rPr lang="ru-RU" altLang="ru-RU" sz="2800" b="1" i="1">
                <a:solidFill>
                  <a:schemeClr val="hlink"/>
                </a:solidFill>
              </a:rPr>
              <a:t>Способствовать развитию уважительного отношения друг к другу;</a:t>
            </a:r>
          </a:p>
          <a:p>
            <a:r>
              <a:rPr lang="ru-RU" altLang="ru-RU" sz="2800" b="1" i="1">
                <a:solidFill>
                  <a:schemeClr val="hlink"/>
                </a:solidFill>
              </a:rPr>
              <a:t>Дать возможность оценить степень своей толерантности.</a:t>
            </a:r>
          </a:p>
          <a:p>
            <a:pPr>
              <a:buFontTx/>
              <a:buNone/>
            </a:pPr>
            <a:endParaRPr lang="ru-RU" altLang="ru-RU" sz="2800" b="1" i="1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1095375" y="1731963"/>
            <a:ext cx="7658100" cy="338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ru-RU" altLang="ru-RU" sz="2800" b="1" i="1">
                <a:solidFill>
                  <a:schemeClr val="hlink"/>
                </a:solidFill>
              </a:rPr>
              <a:t>Теперь, </a:t>
            </a:r>
          </a:p>
          <a:p>
            <a:pPr algn="r"/>
            <a:r>
              <a:rPr lang="ru-RU" altLang="ru-RU" sz="2800" b="1" i="1">
                <a:solidFill>
                  <a:schemeClr val="hlink"/>
                </a:solidFill>
              </a:rPr>
              <a:t>когда мы научились летать по воздуху, </a:t>
            </a:r>
          </a:p>
          <a:p>
            <a:pPr algn="r"/>
            <a:r>
              <a:rPr lang="ru-RU" altLang="ru-RU" sz="2800" b="1" i="1">
                <a:solidFill>
                  <a:schemeClr val="hlink"/>
                </a:solidFill>
              </a:rPr>
              <a:t>как птицы,</a:t>
            </a:r>
          </a:p>
          <a:p>
            <a:pPr algn="r"/>
            <a:r>
              <a:rPr lang="ru-RU" altLang="ru-RU" sz="2800" b="1" i="1">
                <a:solidFill>
                  <a:schemeClr val="hlink"/>
                </a:solidFill>
              </a:rPr>
              <a:t> плавать под водой, как рыбы, </a:t>
            </a:r>
          </a:p>
          <a:p>
            <a:pPr algn="r"/>
            <a:r>
              <a:rPr lang="ru-RU" altLang="ru-RU" sz="2800" b="1" i="1">
                <a:solidFill>
                  <a:schemeClr val="hlink"/>
                </a:solidFill>
              </a:rPr>
              <a:t>нам не хватает только одного: </a:t>
            </a:r>
          </a:p>
          <a:p>
            <a:pPr algn="r"/>
            <a:r>
              <a:rPr lang="ru-RU" altLang="ru-RU" sz="2800" b="1" i="1">
                <a:solidFill>
                  <a:schemeClr val="hlink"/>
                </a:solidFill>
              </a:rPr>
              <a:t>научиться жить на земле, как люди. </a:t>
            </a:r>
          </a:p>
          <a:p>
            <a:pPr algn="r"/>
            <a:endParaRPr lang="ru-RU" altLang="ru-RU" sz="2800" b="1" i="1">
              <a:solidFill>
                <a:schemeClr val="hlink"/>
              </a:solidFill>
            </a:endParaRPr>
          </a:p>
          <a:p>
            <a:pPr algn="r"/>
            <a:r>
              <a:rPr lang="ru-RU" altLang="ru-RU" sz="2000" b="1" i="1">
                <a:solidFill>
                  <a:schemeClr val="hlink"/>
                </a:solidFill>
              </a:rPr>
              <a:t>Б. Шоу </a:t>
            </a:r>
          </a:p>
        </p:txBody>
      </p:sp>
      <p:sp>
        <p:nvSpPr>
          <p:cNvPr id="76805" name="WordArt 5"/>
          <p:cNvSpPr>
            <a:spLocks noChangeArrowheads="1" noChangeShapeType="1" noTextEdit="1"/>
          </p:cNvSpPr>
          <p:nvPr/>
        </p:nvSpPr>
        <p:spPr bwMode="auto">
          <a:xfrm>
            <a:off x="2590800" y="304800"/>
            <a:ext cx="4038600" cy="1219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18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 panose="020B0806030902050204" pitchFamily="34" charset="0"/>
              </a:rPr>
              <a:t>Эпиграф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-304800" y="298450"/>
          <a:ext cx="9448800" cy="6559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WordArt 5"/>
          <p:cNvSpPr>
            <a:spLocks noChangeArrowheads="1" noChangeShapeType="1" noTextEdit="1"/>
          </p:cNvSpPr>
          <p:nvPr/>
        </p:nvSpPr>
        <p:spPr bwMode="auto">
          <a:xfrm>
            <a:off x="304800" y="457200"/>
            <a:ext cx="8382000" cy="1524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 panose="020B0806030902050204" pitchFamily="34" charset="0"/>
              </a:rPr>
              <a:t>Шарль Морис   де Талейран</a:t>
            </a:r>
          </a:p>
        </p:txBody>
      </p:sp>
      <p:pic>
        <p:nvPicPr>
          <p:cNvPr id="809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1752600"/>
            <a:ext cx="3486150" cy="4343400"/>
          </a:xfrm>
          <a:prstGeom prst="rect">
            <a:avLst/>
          </a:prstGeom>
          <a:solidFill>
            <a:schemeClr val="folHlink"/>
          </a:solidFill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80903" name="WordArt 7"/>
          <p:cNvSpPr>
            <a:spLocks noChangeArrowheads="1" noChangeShapeType="1" noTextEdit="1"/>
          </p:cNvSpPr>
          <p:nvPr/>
        </p:nvSpPr>
        <p:spPr bwMode="auto">
          <a:xfrm>
            <a:off x="3276600" y="6096000"/>
            <a:ext cx="2790825" cy="76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18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 panose="020B0806030902050204" pitchFamily="34" charset="0"/>
              </a:rPr>
              <a:t>(1754 - 1838 гг.)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WordArt 4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610600" cy="1981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 panose="020B0806030902050204" pitchFamily="34" charset="0"/>
              </a:rPr>
              <a:t>Правила толерантного общения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438400"/>
            <a:ext cx="8229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800"/>
              <a:t> </a:t>
            </a:r>
            <a:r>
              <a:rPr lang="ru-RU" altLang="ru-RU" sz="2800" b="1" i="1">
                <a:solidFill>
                  <a:schemeClr val="hlink"/>
                </a:solidFill>
              </a:rPr>
              <a:t>Уважай собеседника;</a:t>
            </a:r>
          </a:p>
          <a:p>
            <a:pPr>
              <a:lnSpc>
                <a:spcPct val="90000"/>
              </a:lnSpc>
            </a:pPr>
            <a:r>
              <a:rPr lang="ru-RU" altLang="ru-RU" sz="2800" b="1" i="1">
                <a:solidFill>
                  <a:schemeClr val="hlink"/>
                </a:solidFill>
              </a:rPr>
              <a:t> Дай возможность высказаться  собеседнику;</a:t>
            </a:r>
          </a:p>
          <a:p>
            <a:pPr>
              <a:lnSpc>
                <a:spcPct val="90000"/>
              </a:lnSpc>
            </a:pPr>
            <a:r>
              <a:rPr lang="ru-RU" altLang="ru-RU" sz="2800" b="1" i="1">
                <a:solidFill>
                  <a:schemeClr val="hlink"/>
                </a:solidFill>
              </a:rPr>
              <a:t> Старайся понять то, о чём говорят другие;</a:t>
            </a:r>
          </a:p>
          <a:p>
            <a:pPr>
              <a:lnSpc>
                <a:spcPct val="90000"/>
              </a:lnSpc>
            </a:pPr>
            <a:r>
              <a:rPr lang="ru-RU" altLang="ru-RU" sz="2800" b="1" i="1">
                <a:solidFill>
                  <a:schemeClr val="hlink"/>
                </a:solidFill>
              </a:rPr>
              <a:t> Отстаивай своё мнение тактично;</a:t>
            </a:r>
          </a:p>
          <a:p>
            <a:pPr>
              <a:lnSpc>
                <a:spcPct val="90000"/>
              </a:lnSpc>
            </a:pPr>
            <a:r>
              <a:rPr lang="ru-RU" altLang="ru-RU" sz="2800" b="1" i="1">
                <a:solidFill>
                  <a:schemeClr val="hlink"/>
                </a:solidFill>
              </a:rPr>
              <a:t>  Будь справедливым, готовым признать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 b="1" i="1">
                <a:solidFill>
                  <a:schemeClr val="hlink"/>
                </a:solidFill>
              </a:rPr>
              <a:t>     правоту другого;</a:t>
            </a:r>
          </a:p>
          <a:p>
            <a:pPr>
              <a:lnSpc>
                <a:spcPct val="90000"/>
              </a:lnSpc>
            </a:pPr>
            <a:r>
              <a:rPr lang="ru-RU" altLang="ru-RU" sz="2800" b="1" i="1">
                <a:solidFill>
                  <a:schemeClr val="hlink"/>
                </a:solidFill>
              </a:rPr>
              <a:t> Стремись учитывать интересы других.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685800"/>
            <a:ext cx="502920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7" name="WordArt 5"/>
          <p:cNvSpPr>
            <a:spLocks noChangeArrowheads="1" noChangeShapeType="1" noTextEdit="1"/>
          </p:cNvSpPr>
          <p:nvPr/>
        </p:nvSpPr>
        <p:spPr bwMode="auto">
          <a:xfrm>
            <a:off x="304800" y="4724400"/>
            <a:ext cx="8382000" cy="1981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 panose="020B0806030902050204" pitchFamily="34" charset="0"/>
              </a:rPr>
              <a:t>Будьте толерантны!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94</TotalTime>
  <Words>167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Tahoma</vt:lpstr>
      <vt:lpstr>Wingdings</vt:lpstr>
      <vt:lpstr>Океан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MBTY</dc:creator>
  <cp:lastModifiedBy>MBTY</cp:lastModifiedBy>
  <cp:revision>5</cp:revision>
  <cp:lastPrinted>1601-01-01T00:00:00Z</cp:lastPrinted>
  <dcterms:created xsi:type="dcterms:W3CDTF">1601-01-01T00:00:00Z</dcterms:created>
  <dcterms:modified xsi:type="dcterms:W3CDTF">2016-12-02T14:17:01Z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