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  <p:sldId id="261" r:id="rId6"/>
    <p:sldId id="268" r:id="rId7"/>
    <p:sldId id="262" r:id="rId8"/>
    <p:sldId id="264" r:id="rId9"/>
    <p:sldId id="265" r:id="rId10"/>
    <p:sldId id="278" r:id="rId11"/>
    <p:sldId id="272" r:id="rId12"/>
    <p:sldId id="270" r:id="rId13"/>
    <p:sldId id="271" r:id="rId14"/>
    <p:sldId id="267" r:id="rId15"/>
    <p:sldId id="273" r:id="rId16"/>
    <p:sldId id="274" r:id="rId17"/>
    <p:sldId id="275" r:id="rId18"/>
    <p:sldId id="277" r:id="rId19"/>
    <p:sldId id="269" r:id="rId20"/>
    <p:sldId id="276" r:id="rId21"/>
    <p:sldId id="279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32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921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2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4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25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9255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925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5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9258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  <p:sp>
        <p:nvSpPr>
          <p:cNvPr id="9259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 sz="3600"/>
            </a:lvl1pPr>
          </a:lstStyle>
          <a:p>
            <a:pPr lvl="0"/>
            <a:r>
              <a:rPr lang="ru-RU" altLang="ru-RU" noProof="0"/>
              <a:t>Образец подзаголовка</a:t>
            </a:r>
          </a:p>
        </p:txBody>
      </p:sp>
      <p:sp>
        <p:nvSpPr>
          <p:cNvPr id="9260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261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262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330F33A-5337-405E-BC0F-5917B905149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42164-3141-4D45-86C4-93FF2C3B353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93093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CABD0-760C-4F6A-91A1-2F66707B206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13611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A92642-279C-4EE2-AE55-96495A4BFA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8132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508C58-11F6-4DFC-8A1E-40A8E1F28D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69640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549A0-F2A5-42BC-972D-6332FBAF02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5222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58A71-1483-4B97-8888-6551872480E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1660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B1521-A231-494D-8A07-6EE238E3CEE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2015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A2D54-3F5D-4635-8C0A-0ECE6C14EE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127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5D4AD-8339-4D6E-94FD-E20FD77237D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1757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B4773-0ABE-4929-B5C1-C08EB25BAD5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22666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>
                <a:gd name="T0" fmla="*/ 3193 w 5740"/>
                <a:gd name="T1" fmla="*/ 1816 h 3273"/>
                <a:gd name="T2" fmla="*/ 0 w 5740"/>
                <a:gd name="T3" fmla="*/ 0 h 3273"/>
                <a:gd name="T4" fmla="*/ 0 w 5740"/>
                <a:gd name="T5" fmla="*/ 522 h 3273"/>
                <a:gd name="T6" fmla="*/ 3037 w 5740"/>
                <a:gd name="T7" fmla="*/ 1978 h 3273"/>
                <a:gd name="T8" fmla="*/ 5740 w 5740"/>
                <a:gd name="T9" fmla="*/ 3273 h 3273"/>
                <a:gd name="T10" fmla="*/ 5740 w 5740"/>
                <a:gd name="T11" fmla="*/ 3267 h 3273"/>
                <a:gd name="T12" fmla="*/ 3193 w 5740"/>
                <a:gd name="T13" fmla="*/ 1816 h 3273"/>
                <a:gd name="T14" fmla="*/ 3193 w 5740"/>
                <a:gd name="T15" fmla="*/ 1816 h 3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6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>
                <a:gd name="T0" fmla="*/ 3163 w 5591"/>
                <a:gd name="T1" fmla="*/ 1714 h 3243"/>
                <a:gd name="T2" fmla="*/ 431 w 5591"/>
                <a:gd name="T3" fmla="*/ 0 h 3243"/>
                <a:gd name="T4" fmla="*/ 0 w 5591"/>
                <a:gd name="T5" fmla="*/ 0 h 3243"/>
                <a:gd name="T6" fmla="*/ 3086 w 5591"/>
                <a:gd name="T7" fmla="*/ 1786 h 3243"/>
                <a:gd name="T8" fmla="*/ 5591 w 5591"/>
                <a:gd name="T9" fmla="*/ 3243 h 3243"/>
                <a:gd name="T10" fmla="*/ 5591 w 5591"/>
                <a:gd name="T11" fmla="*/ 3237 h 3243"/>
                <a:gd name="T12" fmla="*/ 3163 w 5591"/>
                <a:gd name="T13" fmla="*/ 1714 h 3243"/>
                <a:gd name="T14" fmla="*/ 3163 w 5591"/>
                <a:gd name="T15" fmla="*/ 1714 h 3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7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>
                <a:gd name="T0" fmla="*/ 0 w 4042"/>
                <a:gd name="T1" fmla="*/ 156 h 192"/>
                <a:gd name="T2" fmla="*/ 4042 w 4042"/>
                <a:gd name="T3" fmla="*/ 192 h 192"/>
                <a:gd name="T4" fmla="*/ 4042 w 4042"/>
                <a:gd name="T5" fmla="*/ 144 h 192"/>
                <a:gd name="T6" fmla="*/ 0 w 4042"/>
                <a:gd name="T7" fmla="*/ 0 h 192"/>
                <a:gd name="T8" fmla="*/ 0 w 4042"/>
                <a:gd name="T9" fmla="*/ 156 h 192"/>
                <a:gd name="T10" fmla="*/ 0 w 4042"/>
                <a:gd name="T11" fmla="*/ 15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8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>
                <a:gd name="T0" fmla="*/ 1722 w 1722"/>
                <a:gd name="T1" fmla="*/ 66 h 66"/>
                <a:gd name="T2" fmla="*/ 1722 w 1722"/>
                <a:gd name="T3" fmla="*/ 60 h 66"/>
                <a:gd name="T4" fmla="*/ 0 w 1722"/>
                <a:gd name="T5" fmla="*/ 0 h 66"/>
                <a:gd name="T6" fmla="*/ 0 w 1722"/>
                <a:gd name="T7" fmla="*/ 48 h 66"/>
                <a:gd name="T8" fmla="*/ 1722 w 1722"/>
                <a:gd name="T9" fmla="*/ 66 h 66"/>
                <a:gd name="T10" fmla="*/ 1722 w 1722"/>
                <a:gd name="T11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199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>
                <a:gd name="T0" fmla="*/ 0 w 4789"/>
                <a:gd name="T1" fmla="*/ 329 h 329"/>
                <a:gd name="T2" fmla="*/ 4789 w 4789"/>
                <a:gd name="T3" fmla="*/ 77 h 329"/>
                <a:gd name="T4" fmla="*/ 4789 w 4789"/>
                <a:gd name="T5" fmla="*/ 0 h 329"/>
                <a:gd name="T6" fmla="*/ 0 w 4789"/>
                <a:gd name="T7" fmla="*/ 107 h 329"/>
                <a:gd name="T8" fmla="*/ 0 w 4789"/>
                <a:gd name="T9" fmla="*/ 329 h 329"/>
                <a:gd name="T10" fmla="*/ 0 w 4789"/>
                <a:gd name="T11" fmla="*/ 329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0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>
                <a:gd name="T0" fmla="*/ 975 w 975"/>
                <a:gd name="T1" fmla="*/ 48 h 101"/>
                <a:gd name="T2" fmla="*/ 975 w 975"/>
                <a:gd name="T3" fmla="*/ 0 h 101"/>
                <a:gd name="T4" fmla="*/ 0 w 975"/>
                <a:gd name="T5" fmla="*/ 24 h 101"/>
                <a:gd name="T6" fmla="*/ 0 w 975"/>
                <a:gd name="T7" fmla="*/ 101 h 101"/>
                <a:gd name="T8" fmla="*/ 975 w 975"/>
                <a:gd name="T9" fmla="*/ 48 h 101"/>
                <a:gd name="T10" fmla="*/ 975 w 975"/>
                <a:gd name="T11" fmla="*/ 4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1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>
                <a:gd name="T0" fmla="*/ 2141 w 2141"/>
                <a:gd name="T1" fmla="*/ 0 h 198"/>
                <a:gd name="T2" fmla="*/ 0 w 2141"/>
                <a:gd name="T3" fmla="*/ 156 h 198"/>
                <a:gd name="T4" fmla="*/ 0 w 2141"/>
                <a:gd name="T5" fmla="*/ 198 h 198"/>
                <a:gd name="T6" fmla="*/ 2141 w 2141"/>
                <a:gd name="T7" fmla="*/ 0 h 198"/>
                <a:gd name="T8" fmla="*/ 2141 w 2141"/>
                <a:gd name="T9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2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>
                <a:gd name="T0" fmla="*/ 0 w 3623"/>
                <a:gd name="T1" fmla="*/ 348 h 348"/>
                <a:gd name="T2" fmla="*/ 311 w 3623"/>
                <a:gd name="T3" fmla="*/ 348 h 348"/>
                <a:gd name="T4" fmla="*/ 3623 w 3623"/>
                <a:gd name="T5" fmla="*/ 42 h 348"/>
                <a:gd name="T6" fmla="*/ 3623 w 3623"/>
                <a:gd name="T7" fmla="*/ 0 h 348"/>
                <a:gd name="T8" fmla="*/ 0 w 3623"/>
                <a:gd name="T9" fmla="*/ 264 h 348"/>
                <a:gd name="T10" fmla="*/ 0 w 3623"/>
                <a:gd name="T11" fmla="*/ 348 h 348"/>
                <a:gd name="T12" fmla="*/ 0 w 3623"/>
                <a:gd name="T13" fmla="*/ 348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3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>
                <a:gd name="T0" fmla="*/ 2182 w 2517"/>
                <a:gd name="T1" fmla="*/ 276 h 276"/>
                <a:gd name="T2" fmla="*/ 2517 w 2517"/>
                <a:gd name="T3" fmla="*/ 204 h 276"/>
                <a:gd name="T4" fmla="*/ 2260 w 2517"/>
                <a:gd name="T5" fmla="*/ 0 h 276"/>
                <a:gd name="T6" fmla="*/ 0 w 2517"/>
                <a:gd name="T7" fmla="*/ 276 h 276"/>
                <a:gd name="T8" fmla="*/ 2182 w 2517"/>
                <a:gd name="T9" fmla="*/ 276 h 276"/>
                <a:gd name="T10" fmla="*/ 2182 w 2517"/>
                <a:gd name="T11" fmla="*/ 276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4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>
                <a:gd name="T0" fmla="*/ 1405 w 1405"/>
                <a:gd name="T1" fmla="*/ 126 h 378"/>
                <a:gd name="T2" fmla="*/ 1405 w 1405"/>
                <a:gd name="T3" fmla="*/ 0 h 378"/>
                <a:gd name="T4" fmla="*/ 0 w 1405"/>
                <a:gd name="T5" fmla="*/ 174 h 378"/>
                <a:gd name="T6" fmla="*/ 257 w 1405"/>
                <a:gd name="T7" fmla="*/ 378 h 378"/>
                <a:gd name="T8" fmla="*/ 1405 w 1405"/>
                <a:gd name="T9" fmla="*/ 126 h 378"/>
                <a:gd name="T10" fmla="*/ 1405 w 1405"/>
                <a:gd name="T11" fmla="*/ 126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>
                <a:gd name="T0" fmla="*/ 729 w 729"/>
                <a:gd name="T1" fmla="*/ 240 h 240"/>
                <a:gd name="T2" fmla="*/ 0 w 729"/>
                <a:gd name="T3" fmla="*/ 0 h 240"/>
                <a:gd name="T4" fmla="*/ 0 w 729"/>
                <a:gd name="T5" fmla="*/ 6 h 240"/>
                <a:gd name="T6" fmla="*/ 729 w 729"/>
                <a:gd name="T7" fmla="*/ 240 h 240"/>
                <a:gd name="T8" fmla="*/ 729 w 729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>
                <a:gd name="T0" fmla="*/ 0 w 5035"/>
                <a:gd name="T1" fmla="*/ 72 h 1672"/>
                <a:gd name="T2" fmla="*/ 5035 w 5035"/>
                <a:gd name="T3" fmla="*/ 1672 h 1672"/>
                <a:gd name="T4" fmla="*/ 5035 w 5035"/>
                <a:gd name="T5" fmla="*/ 1666 h 1672"/>
                <a:gd name="T6" fmla="*/ 0 w 5035"/>
                <a:gd name="T7" fmla="*/ 0 h 1672"/>
                <a:gd name="T8" fmla="*/ 0 w 5035"/>
                <a:gd name="T9" fmla="*/ 72 h 1672"/>
                <a:gd name="T10" fmla="*/ 0 w 5035"/>
                <a:gd name="T11" fmla="*/ 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>
                <a:gd name="T0" fmla="*/ 729 w 729"/>
                <a:gd name="T1" fmla="*/ 318 h 318"/>
                <a:gd name="T2" fmla="*/ 729 w 729"/>
                <a:gd name="T3" fmla="*/ 312 h 318"/>
                <a:gd name="T4" fmla="*/ 0 w 729"/>
                <a:gd name="T5" fmla="*/ 0 h 318"/>
                <a:gd name="T6" fmla="*/ 0 w 729"/>
                <a:gd name="T7" fmla="*/ 54 h 318"/>
                <a:gd name="T8" fmla="*/ 729 w 729"/>
                <a:gd name="T9" fmla="*/ 318 h 318"/>
                <a:gd name="T10" fmla="*/ 729 w 729"/>
                <a:gd name="T11" fmla="*/ 318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8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>
                <a:gd name="T0" fmla="*/ 0 w 5035"/>
                <a:gd name="T1" fmla="*/ 396 h 2188"/>
                <a:gd name="T2" fmla="*/ 5035 w 5035"/>
                <a:gd name="T3" fmla="*/ 2188 h 2188"/>
                <a:gd name="T4" fmla="*/ 5035 w 5035"/>
                <a:gd name="T5" fmla="*/ 2134 h 2188"/>
                <a:gd name="T6" fmla="*/ 0 w 5035"/>
                <a:gd name="T7" fmla="*/ 0 h 2188"/>
                <a:gd name="T8" fmla="*/ 0 w 5035"/>
                <a:gd name="T9" fmla="*/ 396 h 2188"/>
                <a:gd name="T10" fmla="*/ 0 w 5035"/>
                <a:gd name="T11" fmla="*/ 396 h 2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09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>
                <a:gd name="T0" fmla="*/ 0 w 3163"/>
                <a:gd name="T1" fmla="*/ 0 h 2727"/>
                <a:gd name="T2" fmla="*/ 3145 w 3163"/>
                <a:gd name="T3" fmla="*/ 2727 h 2727"/>
                <a:gd name="T4" fmla="*/ 3163 w 3163"/>
                <a:gd name="T5" fmla="*/ 2704 h 2727"/>
                <a:gd name="T6" fmla="*/ 102 w 3163"/>
                <a:gd name="T7" fmla="*/ 0 h 2727"/>
                <a:gd name="T8" fmla="*/ 0 w 3163"/>
                <a:gd name="T9" fmla="*/ 0 h 2727"/>
                <a:gd name="T10" fmla="*/ 0 w 3163"/>
                <a:gd name="T11" fmla="*/ 0 h 2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0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>
                <a:gd name="T0" fmla="*/ 323 w 323"/>
                <a:gd name="T1" fmla="*/ 299 h 299"/>
                <a:gd name="T2" fmla="*/ 323 w 323"/>
                <a:gd name="T3" fmla="*/ 263 h 299"/>
                <a:gd name="T4" fmla="*/ 18 w 323"/>
                <a:gd name="T5" fmla="*/ 0 h 299"/>
                <a:gd name="T6" fmla="*/ 0 w 323"/>
                <a:gd name="T7" fmla="*/ 23 h 299"/>
                <a:gd name="T8" fmla="*/ 323 w 323"/>
                <a:gd name="T9" fmla="*/ 299 h 299"/>
                <a:gd name="T10" fmla="*/ 323 w 323"/>
                <a:gd name="T11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1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>
                <a:gd name="T0" fmla="*/ 281 w 281"/>
                <a:gd name="T1" fmla="*/ 335 h 335"/>
                <a:gd name="T2" fmla="*/ 281 w 281"/>
                <a:gd name="T3" fmla="*/ 173 h 335"/>
                <a:gd name="T4" fmla="*/ 96 w 281"/>
                <a:gd name="T5" fmla="*/ 0 h 335"/>
                <a:gd name="T6" fmla="*/ 0 w 281"/>
                <a:gd name="T7" fmla="*/ 90 h 335"/>
                <a:gd name="T8" fmla="*/ 281 w 281"/>
                <a:gd name="T9" fmla="*/ 335 h 335"/>
                <a:gd name="T10" fmla="*/ 281 w 281"/>
                <a:gd name="T11" fmla="*/ 335 h 3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2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>
                <a:gd name="T0" fmla="*/ 0 w 3122"/>
                <a:gd name="T1" fmla="*/ 0 h 2680"/>
                <a:gd name="T2" fmla="*/ 3026 w 3122"/>
                <a:gd name="T3" fmla="*/ 2680 h 2680"/>
                <a:gd name="T4" fmla="*/ 3122 w 3122"/>
                <a:gd name="T5" fmla="*/ 2590 h 2680"/>
                <a:gd name="T6" fmla="*/ 383 w 3122"/>
                <a:gd name="T7" fmla="*/ 0 h 2680"/>
                <a:gd name="T8" fmla="*/ 0 w 3122"/>
                <a:gd name="T9" fmla="*/ 0 h 2680"/>
                <a:gd name="T10" fmla="*/ 0 w 3122"/>
                <a:gd name="T11" fmla="*/ 0 h 2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3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>
                <a:gd name="T0" fmla="*/ 132 w 132"/>
                <a:gd name="T1" fmla="*/ 132 h 132"/>
                <a:gd name="T2" fmla="*/ 0 w 132"/>
                <a:gd name="T3" fmla="*/ 0 h 132"/>
                <a:gd name="T4" fmla="*/ 0 w 132"/>
                <a:gd name="T5" fmla="*/ 0 h 132"/>
                <a:gd name="T6" fmla="*/ 132 w 132"/>
                <a:gd name="T7" fmla="*/ 132 h 132"/>
                <a:gd name="T8" fmla="*/ 132 w 132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4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>
                <a:gd name="T0" fmla="*/ 0 w 2517"/>
                <a:gd name="T1" fmla="*/ 0 h 2536"/>
                <a:gd name="T2" fmla="*/ 2517 w 2517"/>
                <a:gd name="T3" fmla="*/ 2536 h 2536"/>
                <a:gd name="T4" fmla="*/ 2517 w 2517"/>
                <a:gd name="T5" fmla="*/ 2536 h 2536"/>
                <a:gd name="T6" fmla="*/ 66 w 2517"/>
                <a:gd name="T7" fmla="*/ 0 h 2536"/>
                <a:gd name="T8" fmla="*/ 0 w 2517"/>
                <a:gd name="T9" fmla="*/ 0 h 2536"/>
                <a:gd name="T10" fmla="*/ 0 w 2517"/>
                <a:gd name="T11" fmla="*/ 0 h 2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5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>
                <a:gd name="T0" fmla="*/ 0 w 2200"/>
                <a:gd name="T1" fmla="*/ 0 h 2482"/>
                <a:gd name="T2" fmla="*/ 2188 w 2200"/>
                <a:gd name="T3" fmla="*/ 2482 h 2482"/>
                <a:gd name="T4" fmla="*/ 2200 w 2200"/>
                <a:gd name="T5" fmla="*/ 2476 h 2482"/>
                <a:gd name="T6" fmla="*/ 317 w 2200"/>
                <a:gd name="T7" fmla="*/ 0 h 2482"/>
                <a:gd name="T8" fmla="*/ 0 w 2200"/>
                <a:gd name="T9" fmla="*/ 0 h 2482"/>
                <a:gd name="T10" fmla="*/ 0 w 2200"/>
                <a:gd name="T11" fmla="*/ 0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6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>
                <a:gd name="T0" fmla="*/ 84 w 84"/>
                <a:gd name="T1" fmla="*/ 96 h 96"/>
                <a:gd name="T2" fmla="*/ 84 w 84"/>
                <a:gd name="T3" fmla="*/ 90 h 96"/>
                <a:gd name="T4" fmla="*/ 12 w 84"/>
                <a:gd name="T5" fmla="*/ 0 h 96"/>
                <a:gd name="T6" fmla="*/ 0 w 84"/>
                <a:gd name="T7" fmla="*/ 6 h 96"/>
                <a:gd name="T8" fmla="*/ 84 w 84"/>
                <a:gd name="T9" fmla="*/ 96 h 96"/>
                <a:gd name="T10" fmla="*/ 84 w 84"/>
                <a:gd name="T11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7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>
                <a:gd name="T0" fmla="*/ 155 w 155"/>
                <a:gd name="T1" fmla="*/ 516 h 516"/>
                <a:gd name="T2" fmla="*/ 155 w 155"/>
                <a:gd name="T3" fmla="*/ 204 h 516"/>
                <a:gd name="T4" fmla="*/ 77 w 155"/>
                <a:gd name="T5" fmla="*/ 0 h 516"/>
                <a:gd name="T6" fmla="*/ 0 w 155"/>
                <a:gd name="T7" fmla="*/ 192 h 516"/>
                <a:gd name="T8" fmla="*/ 155 w 155"/>
                <a:gd name="T9" fmla="*/ 516 h 516"/>
                <a:gd name="T10" fmla="*/ 155 w 15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8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>
                <a:gd name="T0" fmla="*/ 0 w 574"/>
                <a:gd name="T1" fmla="*/ 0 h 1043"/>
                <a:gd name="T2" fmla="*/ 497 w 574"/>
                <a:gd name="T3" fmla="*/ 1043 h 1043"/>
                <a:gd name="T4" fmla="*/ 574 w 574"/>
                <a:gd name="T5" fmla="*/ 851 h 1043"/>
                <a:gd name="T6" fmla="*/ 251 w 574"/>
                <a:gd name="T7" fmla="*/ 0 h 1043"/>
                <a:gd name="T8" fmla="*/ 0 w 574"/>
                <a:gd name="T9" fmla="*/ 0 h 1043"/>
                <a:gd name="T10" fmla="*/ 0 w 574"/>
                <a:gd name="T11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19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>
                <a:gd name="T0" fmla="*/ 144 w 341"/>
                <a:gd name="T1" fmla="*/ 0 h 797"/>
                <a:gd name="T2" fmla="*/ 0 w 341"/>
                <a:gd name="T3" fmla="*/ 0 h 797"/>
                <a:gd name="T4" fmla="*/ 287 w 341"/>
                <a:gd name="T5" fmla="*/ 797 h 797"/>
                <a:gd name="T6" fmla="*/ 341 w 341"/>
                <a:gd name="T7" fmla="*/ 653 h 797"/>
                <a:gd name="T8" fmla="*/ 144 w 341"/>
                <a:gd name="T9" fmla="*/ 0 h 797"/>
                <a:gd name="T10" fmla="*/ 144 w 341"/>
                <a:gd name="T11" fmla="*/ 0 h 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0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>
                <a:gd name="T0" fmla="*/ 0 w 60"/>
                <a:gd name="T1" fmla="*/ 144 h 312"/>
                <a:gd name="T2" fmla="*/ 60 w 60"/>
                <a:gd name="T3" fmla="*/ 312 h 312"/>
                <a:gd name="T4" fmla="*/ 60 w 60"/>
                <a:gd name="T5" fmla="*/ 6 h 312"/>
                <a:gd name="T6" fmla="*/ 54 w 60"/>
                <a:gd name="T7" fmla="*/ 0 h 312"/>
                <a:gd name="T8" fmla="*/ 0 w 60"/>
                <a:gd name="T9" fmla="*/ 144 h 312"/>
                <a:gd name="T10" fmla="*/ 0 w 60"/>
                <a:gd name="T11" fmla="*/ 144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1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>
                <a:gd name="T0" fmla="*/ 0 w 5740"/>
                <a:gd name="T1" fmla="*/ 371 h 1864"/>
                <a:gd name="T2" fmla="*/ 5740 w 5740"/>
                <a:gd name="T3" fmla="*/ 1864 h 1864"/>
                <a:gd name="T4" fmla="*/ 5740 w 5740"/>
                <a:gd name="T5" fmla="*/ 1834 h 1864"/>
                <a:gd name="T6" fmla="*/ 0 w 5740"/>
                <a:gd name="T7" fmla="*/ 0 h 1864"/>
                <a:gd name="T8" fmla="*/ 0 w 5740"/>
                <a:gd name="T9" fmla="*/ 371 h 1864"/>
                <a:gd name="T10" fmla="*/ 0 w 5740"/>
                <a:gd name="T11" fmla="*/ 371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2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>
                <a:gd name="T0" fmla="*/ 6 w 6"/>
                <a:gd name="T1" fmla="*/ 6 h 6"/>
                <a:gd name="T2" fmla="*/ 0 w 6"/>
                <a:gd name="T3" fmla="*/ 0 h 6"/>
                <a:gd name="T4" fmla="*/ 0 w 6"/>
                <a:gd name="T5" fmla="*/ 6 h 6"/>
                <a:gd name="T6" fmla="*/ 6 w 6"/>
                <a:gd name="T7" fmla="*/ 6 h 6"/>
                <a:gd name="T8" fmla="*/ 6 w 6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3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>
                <a:gd name="T0" fmla="*/ 0 w 5740"/>
                <a:gd name="T1" fmla="*/ 366 h 1337"/>
                <a:gd name="T2" fmla="*/ 5740 w 5740"/>
                <a:gd name="T3" fmla="*/ 1337 h 1337"/>
                <a:gd name="T4" fmla="*/ 5740 w 5740"/>
                <a:gd name="T5" fmla="*/ 1331 h 1337"/>
                <a:gd name="T6" fmla="*/ 0 w 5740"/>
                <a:gd name="T7" fmla="*/ 0 h 1337"/>
                <a:gd name="T8" fmla="*/ 0 w 5740"/>
                <a:gd name="T9" fmla="*/ 366 h 1337"/>
                <a:gd name="T10" fmla="*/ 0 w 5740"/>
                <a:gd name="T11" fmla="*/ 366 h 1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4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>
                <a:gd name="T0" fmla="*/ 0 w 5740"/>
                <a:gd name="T1" fmla="*/ 48 h 414"/>
                <a:gd name="T2" fmla="*/ 5740 w 5740"/>
                <a:gd name="T3" fmla="*/ 414 h 414"/>
                <a:gd name="T4" fmla="*/ 5740 w 5740"/>
                <a:gd name="T5" fmla="*/ 402 h 414"/>
                <a:gd name="T6" fmla="*/ 0 w 5740"/>
                <a:gd name="T7" fmla="*/ 0 h 414"/>
                <a:gd name="T8" fmla="*/ 0 w 5740"/>
                <a:gd name="T9" fmla="*/ 48 h 414"/>
                <a:gd name="T10" fmla="*/ 0 w 5740"/>
                <a:gd name="T11" fmla="*/ 48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5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>
                <a:gd name="T0" fmla="*/ 0 w 4448"/>
                <a:gd name="T1" fmla="*/ 0 h 3177"/>
                <a:gd name="T2" fmla="*/ 4448 w 4448"/>
                <a:gd name="T3" fmla="*/ 3177 h 3177"/>
                <a:gd name="T4" fmla="*/ 4448 w 4448"/>
                <a:gd name="T5" fmla="*/ 3153 h 3177"/>
                <a:gd name="T6" fmla="*/ 125 w 4448"/>
                <a:gd name="T7" fmla="*/ 0 h 3177"/>
                <a:gd name="T8" fmla="*/ 0 w 4448"/>
                <a:gd name="T9" fmla="*/ 0 h 3177"/>
                <a:gd name="T10" fmla="*/ 0 w 4448"/>
                <a:gd name="T11" fmla="*/ 0 h 3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6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>
                <a:gd name="T0" fmla="*/ 0 w 2428"/>
                <a:gd name="T1" fmla="*/ 0 h 2614"/>
                <a:gd name="T2" fmla="*/ 2428 w 2428"/>
                <a:gd name="T3" fmla="*/ 2614 h 2614"/>
                <a:gd name="T4" fmla="*/ 2428 w 2428"/>
                <a:gd name="T5" fmla="*/ 2608 h 2614"/>
                <a:gd name="T6" fmla="*/ 66 w 2428"/>
                <a:gd name="T7" fmla="*/ 0 h 2614"/>
                <a:gd name="T8" fmla="*/ 0 w 2428"/>
                <a:gd name="T9" fmla="*/ 0 h 2614"/>
                <a:gd name="T10" fmla="*/ 0 w 2428"/>
                <a:gd name="T11" fmla="*/ 0 h 2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7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>
                <a:gd name="T0" fmla="*/ 485 w 1800"/>
                <a:gd name="T1" fmla="*/ 0 h 2464"/>
                <a:gd name="T2" fmla="*/ 0 w 1800"/>
                <a:gd name="T3" fmla="*/ 0 h 2464"/>
                <a:gd name="T4" fmla="*/ 1800 w 1800"/>
                <a:gd name="T5" fmla="*/ 2464 h 2464"/>
                <a:gd name="T6" fmla="*/ 1800 w 1800"/>
                <a:gd name="T7" fmla="*/ 2248 h 2464"/>
                <a:gd name="T8" fmla="*/ 1794 w 1800"/>
                <a:gd name="T9" fmla="*/ 2248 h 2464"/>
                <a:gd name="T10" fmla="*/ 485 w 1800"/>
                <a:gd name="T11" fmla="*/ 0 h 2464"/>
                <a:gd name="T12" fmla="*/ 485 w 1800"/>
                <a:gd name="T13" fmla="*/ 0 h 2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8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>
                <a:gd name="T0" fmla="*/ 0 w 1232"/>
                <a:gd name="T1" fmla="*/ 0 h 2074"/>
                <a:gd name="T2" fmla="*/ 1232 w 1232"/>
                <a:gd name="T3" fmla="*/ 2074 h 2074"/>
                <a:gd name="T4" fmla="*/ 1232 w 1232"/>
                <a:gd name="T5" fmla="*/ 2038 h 2074"/>
                <a:gd name="T6" fmla="*/ 42 w 1232"/>
                <a:gd name="T7" fmla="*/ 0 h 2074"/>
                <a:gd name="T8" fmla="*/ 0 w 1232"/>
                <a:gd name="T9" fmla="*/ 0 h 2074"/>
                <a:gd name="T10" fmla="*/ 0 w 1232"/>
                <a:gd name="T11" fmla="*/ 0 h 2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29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>
                <a:gd name="T0" fmla="*/ 0 w 1058"/>
                <a:gd name="T1" fmla="*/ 0 h 1936"/>
                <a:gd name="T2" fmla="*/ 1058 w 1058"/>
                <a:gd name="T3" fmla="*/ 1936 h 1936"/>
                <a:gd name="T4" fmla="*/ 1058 w 1058"/>
                <a:gd name="T5" fmla="*/ 1930 h 1936"/>
                <a:gd name="T6" fmla="*/ 54 w 1058"/>
                <a:gd name="T7" fmla="*/ 0 h 1936"/>
                <a:gd name="T8" fmla="*/ 0 w 1058"/>
                <a:gd name="T9" fmla="*/ 0 h 1936"/>
                <a:gd name="T10" fmla="*/ 0 w 1058"/>
                <a:gd name="T11" fmla="*/ 0 h 1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230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>
                <a:gd name="T0" fmla="*/ 771 w 771"/>
                <a:gd name="T1" fmla="*/ 1433 h 1487"/>
                <a:gd name="T2" fmla="*/ 42 w 771"/>
                <a:gd name="T3" fmla="*/ 0 h 1487"/>
                <a:gd name="T4" fmla="*/ 0 w 771"/>
                <a:gd name="T5" fmla="*/ 0 h 1487"/>
                <a:gd name="T6" fmla="*/ 771 w 771"/>
                <a:gd name="T7" fmla="*/ 1487 h 1487"/>
                <a:gd name="T8" fmla="*/ 771 w 771"/>
                <a:gd name="T9" fmla="*/ 1433 h 1487"/>
                <a:gd name="T10" fmla="*/ 771 w 771"/>
                <a:gd name="T11" fmla="*/ 1433 h 1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8231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8232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>
                  <a:gd name="T0" fmla="*/ 0 w 3659"/>
                  <a:gd name="T1" fmla="*/ 0 h 1313"/>
                  <a:gd name="T2" fmla="*/ 0 w 3659"/>
                  <a:gd name="T3" fmla="*/ 366 h 1313"/>
                  <a:gd name="T4" fmla="*/ 3635 w 3659"/>
                  <a:gd name="T5" fmla="*/ 1313 h 1313"/>
                  <a:gd name="T6" fmla="*/ 3647 w 3659"/>
                  <a:gd name="T7" fmla="*/ 1235 h 1313"/>
                  <a:gd name="T8" fmla="*/ 3659 w 3659"/>
                  <a:gd name="T9" fmla="*/ 1163 h 1313"/>
                  <a:gd name="T10" fmla="*/ 0 w 3659"/>
                  <a:gd name="T11" fmla="*/ 0 h 1313"/>
                  <a:gd name="T12" fmla="*/ 0 w 3659"/>
                  <a:gd name="T13" fmla="*/ 0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33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>
                  <a:gd name="T0" fmla="*/ 2105 w 2105"/>
                  <a:gd name="T1" fmla="*/ 665 h 695"/>
                  <a:gd name="T2" fmla="*/ 24 w 2105"/>
                  <a:gd name="T3" fmla="*/ 0 h 695"/>
                  <a:gd name="T4" fmla="*/ 12 w 2105"/>
                  <a:gd name="T5" fmla="*/ 72 h 695"/>
                  <a:gd name="T6" fmla="*/ 0 w 2105"/>
                  <a:gd name="T7" fmla="*/ 150 h 695"/>
                  <a:gd name="T8" fmla="*/ 2105 w 2105"/>
                  <a:gd name="T9" fmla="*/ 695 h 695"/>
                  <a:gd name="T10" fmla="*/ 2105 w 2105"/>
                  <a:gd name="T11" fmla="*/ 665 h 695"/>
                  <a:gd name="T12" fmla="*/ 2105 w 2105"/>
                  <a:gd name="T13" fmla="*/ 665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234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823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8236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8237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8238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2255055-F8FD-4381-8502-44F32136B9B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anose="05000000000000000000" pitchFamily="2" charset="2"/>
        <a:buBlip>
          <a:blip r:embed="rId13"/>
        </a:buBlip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Blip>
          <a:blip r:embed="rId14"/>
        </a:buBlip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Blip>
          <a:blip r:embed="rId15"/>
        </a:buBlip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96635647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2617788"/>
            <a:ext cx="5410200" cy="424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533400" y="-228600"/>
            <a:ext cx="8077200" cy="2819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 panose="020B0806030902050204" pitchFamily="34" charset="0"/>
              </a:rPr>
              <a:t>Конституция РФ -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 panose="020B0806030902050204" pitchFamily="34" charset="0"/>
              </a:rPr>
              <a:t> основной закон государства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Impact" panose="020B0806030902050204" pitchFamily="34" charset="0"/>
              </a:rPr>
              <a:t>(1993 - 2013 гг.)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WordArt 4"/>
          <p:cNvSpPr>
            <a:spLocks noChangeArrowheads="1" noChangeShapeType="1" noTextEdit="1"/>
          </p:cNvSpPr>
          <p:nvPr/>
        </p:nvSpPr>
        <p:spPr bwMode="auto">
          <a:xfrm>
            <a:off x="152400" y="304800"/>
            <a:ext cx="8686800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Права  человека и гражданина</a:t>
            </a: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914400"/>
            <a:ext cx="5410200" cy="1143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Гражданские (личные) права 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838200" y="2057400"/>
            <a:ext cx="5410200" cy="1143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Социальные права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2057400" y="3200400"/>
            <a:ext cx="5410200" cy="1143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Экономические права</a:t>
            </a: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3048000" y="4343400"/>
            <a:ext cx="5410200" cy="1143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Политические права</a:t>
            </a:r>
          </a:p>
        </p:txBody>
      </p:sp>
      <p:sp>
        <p:nvSpPr>
          <p:cNvPr id="35849" name="Rectangle 9"/>
          <p:cNvSpPr>
            <a:spLocks noChangeArrowheads="1"/>
          </p:cNvSpPr>
          <p:nvPr/>
        </p:nvSpPr>
        <p:spPr bwMode="auto">
          <a:xfrm>
            <a:off x="3733800" y="5486400"/>
            <a:ext cx="5410200" cy="1143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Культурные права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5" grpId="0" animBg="1"/>
      <p:bldP spid="35846" grpId="0" animBg="1"/>
      <p:bldP spid="35847" grpId="0" animBg="1"/>
      <p:bldP spid="35848" grpId="0" animBg="1"/>
      <p:bldP spid="358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8686800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Гражданские  (личные) права человека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09600" y="3581400"/>
            <a:ext cx="7467600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 честь и достоинство (ст.21);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 свободу и  личную неприкосновенность (ст. 22);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 тайну переписки, телефонных переговоров, почтовых и иных сообщений (ст. 23);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 гражданство (ст. 27);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 жизнь (ст. 29);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 равенство перед законом и судом (ст. 45).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endParaRPr lang="ru-RU" altLang="ru-RU" sz="2000" b="1"/>
          </a:p>
        </p:txBody>
      </p:sp>
      <p:pic>
        <p:nvPicPr>
          <p:cNvPr id="26631" name="Picture 7" descr="21365_65be8d6505e0f591c58df0aebdbf44d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1800" y="609600"/>
            <a:ext cx="348615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762000" y="1981200"/>
            <a:ext cx="1447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Char char="ü"/>
            </a:pPr>
            <a:endParaRPr lang="ru-RU" altLang="ru-RU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228600" y="685800"/>
            <a:ext cx="89154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b="1" i="1"/>
              <a:t>Право на труд (ст. 37);</a:t>
            </a:r>
          </a:p>
          <a:p>
            <a:r>
              <a:rPr lang="ru-RU" altLang="ru-RU" sz="2400" b="1" i="1"/>
              <a:t>Право на отдых (ст. 37);</a:t>
            </a:r>
          </a:p>
          <a:p>
            <a:r>
              <a:rPr lang="ru-RU" altLang="ru-RU" sz="2400" b="1" i="1"/>
              <a:t>Право на материнство и детство (ст. 38);</a:t>
            </a:r>
          </a:p>
          <a:p>
            <a:r>
              <a:rPr lang="ru-RU" altLang="ru-RU" sz="2400" b="1" i="1"/>
              <a:t>Право на социальное обеспечение (ст. 39);</a:t>
            </a:r>
          </a:p>
          <a:p>
            <a:r>
              <a:rPr lang="ru-RU" altLang="ru-RU" sz="2400" b="1" i="1"/>
              <a:t>Право на охрану здоровья и медицинскую помощь (ст. 41);</a:t>
            </a:r>
          </a:p>
          <a:p>
            <a:r>
              <a:rPr lang="ru-RU" altLang="ru-RU" sz="2400" b="1" i="1"/>
              <a:t>Право на образование (ст. 43).</a:t>
            </a:r>
          </a:p>
        </p:txBody>
      </p:sp>
      <p:pic>
        <p:nvPicPr>
          <p:cNvPr id="2050" name="Picture 2" descr="D:\Images\P180311_13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4267200" cy="3297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539" name="WordArt 11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86868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Социально-экономические права человека</a:t>
            </a:r>
          </a:p>
        </p:txBody>
      </p:sp>
      <p:pic>
        <p:nvPicPr>
          <p:cNvPr id="22541" name="Picture 13" descr="0001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3505200"/>
            <a:ext cx="4286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152400" y="304800"/>
            <a:ext cx="86868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Политические  права гражданина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4495800" y="990600"/>
            <a:ext cx="4419600" cy="5273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Свобода совести, слова, мирных собраний (ст.29);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создания союзов и объединений (ст.30);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избирать и быть избранным в органы государственной власти и местного самоуправления (ст. 32);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участвовать в управлении делами государства (ст. 32);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 b="1"/>
              <a:t>Право направлять личные и коллективные обращения в органы власти (ст. 33).</a:t>
            </a:r>
          </a:p>
        </p:txBody>
      </p:sp>
      <p:pic>
        <p:nvPicPr>
          <p:cNvPr id="24586" name="Picture 10" descr="58793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828800"/>
            <a:ext cx="4267200" cy="343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88"/>
            <a:ext cx="8991600" cy="674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8686800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Конституционные обязанности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28600" y="1371600"/>
            <a:ext cx="2743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/>
              <a:t>Соблюдать </a:t>
            </a:r>
          </a:p>
          <a:p>
            <a:pPr algn="ctr"/>
            <a:r>
              <a:rPr lang="ru-RU" altLang="ru-RU" sz="2000" b="1"/>
              <a:t>Конституцию </a:t>
            </a:r>
          </a:p>
          <a:p>
            <a:pPr algn="ctr"/>
            <a:r>
              <a:rPr lang="ru-RU" altLang="ru-RU" sz="2000" b="1"/>
              <a:t> и другие законы РФ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685800" y="3200400"/>
            <a:ext cx="2743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/>
              <a:t>Платить</a:t>
            </a:r>
          </a:p>
          <a:p>
            <a:pPr algn="ctr"/>
            <a:r>
              <a:rPr lang="ru-RU" altLang="ru-RU" sz="2000" b="1"/>
              <a:t>законно </a:t>
            </a:r>
          </a:p>
          <a:p>
            <a:pPr algn="ctr"/>
            <a:r>
              <a:rPr lang="ru-RU" altLang="ru-RU" sz="2000" b="1"/>
              <a:t>установленные</a:t>
            </a:r>
          </a:p>
          <a:p>
            <a:pPr algn="ctr"/>
            <a:r>
              <a:rPr lang="ru-RU" altLang="ru-RU" sz="2000" b="1"/>
              <a:t>налоги и сборы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524000" y="5181600"/>
            <a:ext cx="2743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/>
              <a:t>Беречь памятники </a:t>
            </a:r>
          </a:p>
          <a:p>
            <a:pPr algn="ctr"/>
            <a:r>
              <a:rPr lang="ru-RU" altLang="ru-RU" sz="2000" b="1"/>
              <a:t>истории и культуры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5105400" y="5181600"/>
            <a:ext cx="2743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/>
              <a:t>Получить</a:t>
            </a:r>
          </a:p>
          <a:p>
            <a:pPr algn="ctr"/>
            <a:r>
              <a:rPr lang="ru-RU" altLang="ru-RU" sz="2000" b="1"/>
              <a:t> основное общее </a:t>
            </a:r>
          </a:p>
          <a:p>
            <a:pPr algn="ctr"/>
            <a:r>
              <a:rPr lang="ru-RU" altLang="ru-RU" sz="2000" b="1"/>
              <a:t>образование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5943600" y="3200400"/>
            <a:ext cx="2743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/>
              <a:t>Бережно относиться</a:t>
            </a:r>
          </a:p>
          <a:p>
            <a:pPr algn="ctr"/>
            <a:r>
              <a:rPr lang="ru-RU" altLang="ru-RU" sz="2000" b="1"/>
              <a:t>к природным</a:t>
            </a:r>
          </a:p>
          <a:p>
            <a:pPr algn="ctr"/>
            <a:r>
              <a:rPr lang="ru-RU" altLang="ru-RU" sz="2000" b="1"/>
              <a:t>богатствам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6248400" y="1371600"/>
            <a:ext cx="2743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000" b="1"/>
              <a:t>Защищать </a:t>
            </a:r>
          </a:p>
          <a:p>
            <a:pPr algn="ctr"/>
            <a:r>
              <a:rPr lang="ru-RU" altLang="ru-RU" sz="2000" b="1"/>
              <a:t>Отечество</a:t>
            </a:r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H="1">
            <a:off x="2971800" y="609600"/>
            <a:ext cx="1752600" cy="16764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 flipH="1">
            <a:off x="3429000" y="533400"/>
            <a:ext cx="1295400" cy="3505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 flipH="1">
            <a:off x="4267200" y="533400"/>
            <a:ext cx="457200" cy="464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6" name="Line 18"/>
          <p:cNvSpPr>
            <a:spLocks noChangeShapeType="1"/>
          </p:cNvSpPr>
          <p:nvPr/>
        </p:nvSpPr>
        <p:spPr bwMode="auto">
          <a:xfrm>
            <a:off x="4724400" y="609600"/>
            <a:ext cx="1524000" cy="1371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7" name="Line 19"/>
          <p:cNvSpPr>
            <a:spLocks noChangeShapeType="1"/>
          </p:cNvSpPr>
          <p:nvPr/>
        </p:nvSpPr>
        <p:spPr bwMode="auto">
          <a:xfrm>
            <a:off x="4724400" y="533400"/>
            <a:ext cx="1219200" cy="32766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68" name="Line 20"/>
          <p:cNvSpPr>
            <a:spLocks noChangeShapeType="1"/>
          </p:cNvSpPr>
          <p:nvPr/>
        </p:nvSpPr>
        <p:spPr bwMode="auto">
          <a:xfrm>
            <a:off x="4724400" y="533400"/>
            <a:ext cx="381000" cy="46482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3" grpId="0" animBg="1"/>
      <p:bldP spid="27654" grpId="0" animBg="1"/>
      <p:bldP spid="27655" grpId="0" animBg="1"/>
      <p:bldP spid="27656" grpId="0" animBg="1"/>
      <p:bldP spid="27657" grpId="0" animBg="1"/>
      <p:bldP spid="2765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WordArt 5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8686800" cy="533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Система органов государственной власти в РФ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914400" y="914400"/>
            <a:ext cx="7620000" cy="10668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Федеральный уровень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838200" y="2286000"/>
            <a:ext cx="7620000" cy="10668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Региональный уровень</a:t>
            </a:r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auto">
          <a:xfrm>
            <a:off x="914400" y="3733800"/>
            <a:ext cx="7620000" cy="10668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Муниципальный уровень</a:t>
            </a:r>
          </a:p>
        </p:txBody>
      </p: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914400" y="5105400"/>
            <a:ext cx="7620000" cy="1143000"/>
          </a:xfrm>
          <a:prstGeom prst="rect">
            <a:avLst/>
          </a:prstGeom>
          <a:solidFill>
            <a:schemeClr val="accent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400" b="1"/>
              <a:t>Местное самоуправление</a:t>
            </a:r>
          </a:p>
        </p:txBody>
      </p:sp>
      <p:sp>
        <p:nvSpPr>
          <p:cNvPr id="29706" name="Line 10"/>
          <p:cNvSpPr>
            <a:spLocks noChangeShapeType="1"/>
          </p:cNvSpPr>
          <p:nvPr/>
        </p:nvSpPr>
        <p:spPr bwMode="auto">
          <a:xfrm>
            <a:off x="4724400" y="1981200"/>
            <a:ext cx="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7" name="Line 11"/>
          <p:cNvSpPr>
            <a:spLocks noChangeShapeType="1"/>
          </p:cNvSpPr>
          <p:nvPr/>
        </p:nvSpPr>
        <p:spPr bwMode="auto">
          <a:xfrm>
            <a:off x="4724400" y="3352800"/>
            <a:ext cx="0" cy="3810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9709" name="Picture 13" descr="i?id=183359238-41-72&amp;n=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914400"/>
            <a:ext cx="801688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1" name="Picture 15" descr="img_261629_16305242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0" y="2209800"/>
            <a:ext cx="8223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2" name="Picture 1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1613" y="5105400"/>
            <a:ext cx="795337" cy="1219200"/>
          </a:xfrm>
          <a:prstGeom prst="rect">
            <a:avLst/>
          </a:prstGeom>
          <a:noFill/>
          <a:ln w="38100" cmpd="dbl">
            <a:solidFill>
              <a:srgbClr val="00008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 animBg="1"/>
      <p:bldP spid="29703" grpId="0" animBg="1"/>
      <p:bldP spid="29704" grpId="0" animBg="1"/>
      <p:bldP spid="2970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33400" y="228600"/>
            <a:ext cx="769620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 i="1"/>
              <a:t>Носителем суверенитета  и единственным источником власти в РФ является ее многонациональный народ</a:t>
            </a:r>
          </a:p>
        </p:txBody>
      </p:sp>
      <p:sp>
        <p:nvSpPr>
          <p:cNvPr id="32773" name="AutoShape 5"/>
          <p:cNvSpPr>
            <a:spLocks noChangeArrowheads="1"/>
          </p:cNvSpPr>
          <p:nvPr/>
        </p:nvSpPr>
        <p:spPr bwMode="auto">
          <a:xfrm rot="5400000">
            <a:off x="3048000" y="914400"/>
            <a:ext cx="2362200" cy="51054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2774" name="WordArt 6"/>
          <p:cNvSpPr>
            <a:spLocks noChangeArrowheads="1" noChangeShapeType="1" noTextEdit="1"/>
          </p:cNvSpPr>
          <p:nvPr/>
        </p:nvSpPr>
        <p:spPr bwMode="auto">
          <a:xfrm>
            <a:off x="609600" y="4953000"/>
            <a:ext cx="8305800" cy="19050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Выборы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419600" y="1828800"/>
            <a:ext cx="4567238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r"/>
            <a:r>
              <a:rPr lang="ru-RU" altLang="ru-RU" sz="2400" b="1" i="1"/>
              <a:t>«Будь гражданином, </a:t>
            </a:r>
          </a:p>
          <a:p>
            <a:pPr algn="r"/>
            <a:r>
              <a:rPr lang="ru-RU" altLang="ru-RU" sz="2400" b="1" i="1"/>
              <a:t>ибо Родина нужна </a:t>
            </a:r>
          </a:p>
          <a:p>
            <a:pPr algn="r"/>
            <a:r>
              <a:rPr lang="ru-RU" altLang="ru-RU" sz="2400" b="1" i="1"/>
              <a:t>для твоей безопасности, </a:t>
            </a:r>
          </a:p>
          <a:p>
            <a:pPr algn="r"/>
            <a:r>
              <a:rPr lang="ru-RU" altLang="ru-RU" sz="2400" b="1" i="1"/>
              <a:t>для твоих удовольствий, </a:t>
            </a:r>
          </a:p>
          <a:p>
            <a:pPr algn="r"/>
            <a:r>
              <a:rPr lang="ru-RU" altLang="ru-RU" sz="2400" b="1" i="1"/>
              <a:t>для твоего благополучия»</a:t>
            </a:r>
          </a:p>
          <a:p>
            <a:pPr algn="r"/>
            <a:r>
              <a:rPr lang="ru-RU" altLang="ru-RU" sz="2400" b="1" i="1"/>
              <a:t>Гельвеций </a:t>
            </a:r>
          </a:p>
        </p:txBody>
      </p:sp>
      <p:pic>
        <p:nvPicPr>
          <p:cNvPr id="34822" name="Picture 6" descr="0_734b5_b90cfd6e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5989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88"/>
            <a:ext cx="8991600" cy="674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WordArt 4" descr="Белый мрамор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8829675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  <a:contourClr>
                <a:srgbClr val="FFCC99"/>
              </a:contourClr>
            </a:sp3d>
          </a:bodyPr>
          <a:lstStyle/>
          <a:p>
            <a:pPr algn="ctr"/>
            <a:r>
              <a:rPr lang="ru-RU" sz="3600" b="1" i="1" kern="10">
                <a:ln w="9525"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cs typeface="Arial" panose="020B0604020202020204" pitchFamily="34" charset="0"/>
              </a:rPr>
              <a:t>Конституция (лат.) - установление,  устройство</a:t>
            </a:r>
          </a:p>
        </p:txBody>
      </p:sp>
      <p:pic>
        <p:nvPicPr>
          <p:cNvPr id="6149" name="Picture 5" descr="viewer?url=http%3A%2F%2Fnsport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2000"/>
            <a:ext cx="9144000" cy="609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1447800" y="0"/>
            <a:ext cx="6019800" cy="12954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Проверь себя: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04800" y="1828800"/>
            <a:ext cx="7620000" cy="3668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Как называется основной закон государства?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Почему Конституция является  Основным законом государства?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Сколько Конституций было в истории нашего государства?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Когда была принята Конституция РФ?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Какие права провозглашены в Конституции РФ?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Сколько  обязанностей граждан РФ прописано в Конституции РФ?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Кто является носителем власти в РФ?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Каким образом граждане  управляют государством?</a:t>
            </a:r>
          </a:p>
          <a:p>
            <a:pPr>
              <a:spcBef>
                <a:spcPct val="50000"/>
              </a:spcBef>
            </a:pPr>
            <a:endParaRPr lang="ru-RU" alt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WordArt 5"/>
          <p:cNvSpPr>
            <a:spLocks noChangeArrowheads="1" noChangeShapeType="1" noTextEdit="1"/>
          </p:cNvSpPr>
          <p:nvPr/>
        </p:nvSpPr>
        <p:spPr bwMode="auto">
          <a:xfrm>
            <a:off x="685800" y="2362200"/>
            <a:ext cx="8305800" cy="1335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5715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cs typeface="Arial" panose="020B0604020202020204" pitchFamily="34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914400"/>
            <a:ext cx="7924800" cy="594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70" name="WordArt 6"/>
          <p:cNvSpPr>
            <a:spLocks noChangeArrowheads="1" noChangeShapeType="1" noTextEdit="1"/>
          </p:cNvSpPr>
          <p:nvPr/>
        </p:nvSpPr>
        <p:spPr bwMode="auto">
          <a:xfrm>
            <a:off x="2133600" y="304800"/>
            <a:ext cx="53340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Немного истории...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9144000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486" name="WordArt 6"/>
          <p:cNvSpPr>
            <a:spLocks noChangeArrowheads="1" noChangeShapeType="1" noTextEdit="1"/>
          </p:cNvSpPr>
          <p:nvPr/>
        </p:nvSpPr>
        <p:spPr bwMode="auto">
          <a:xfrm>
            <a:off x="152400" y="0"/>
            <a:ext cx="8686800" cy="6096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cs typeface="Arial" panose="020B0604020202020204" pitchFamily="34" charset="0"/>
              </a:rPr>
              <a:t>Назначение Конституции РФ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3" name="Picture 5" descr="viewer?url=http%3A%2F%2Fnsport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Beam</Template>
  <TotalTime>472</TotalTime>
  <Words>383</Words>
  <Application>Microsoft Office PowerPoint</Application>
  <PresentationFormat>Экран (4:3)</PresentationFormat>
  <Paragraphs>73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Times New Roman</vt:lpstr>
      <vt:lpstr>Wingdings</vt:lpstr>
      <vt:lpstr>Лучи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MBTY</dc:creator>
  <cp:lastModifiedBy>MBTY</cp:lastModifiedBy>
  <cp:revision>4</cp:revision>
  <cp:lastPrinted>1601-01-01T00:00:00Z</cp:lastPrinted>
  <dcterms:created xsi:type="dcterms:W3CDTF">1601-01-01T00:00:00Z</dcterms:created>
  <dcterms:modified xsi:type="dcterms:W3CDTF">2016-12-02T14:15:30Z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