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74" r:id="rId3"/>
    <p:sldId id="258" r:id="rId4"/>
    <p:sldId id="260" r:id="rId5"/>
    <p:sldId id="264" r:id="rId6"/>
    <p:sldId id="265" r:id="rId7"/>
    <p:sldId id="261" r:id="rId8"/>
    <p:sldId id="262" r:id="rId9"/>
    <p:sldId id="263" r:id="rId10"/>
    <p:sldId id="266" r:id="rId11"/>
    <p:sldId id="269" r:id="rId12"/>
    <p:sldId id="270" r:id="rId13"/>
    <p:sldId id="267" r:id="rId14"/>
    <p:sldId id="273" r:id="rId15"/>
    <p:sldId id="271" r:id="rId16"/>
    <p:sldId id="275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225D0-E58B-416A-BC7B-1485736D4CD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9BBFC-5C23-41F0-8ABD-458AA5EA6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5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9BBFC-5C23-41F0-8ABD-458AA5EA6E5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2296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DE7EF89-1419-4628-9594-D6AB132BC0A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A4791D6-840B-4002-BE2C-892391426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9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89-1419-4628-9594-D6AB132BC0A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91D6-840B-4002-BE2C-892391426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79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89-1419-4628-9594-D6AB132BC0A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91D6-840B-4002-BE2C-892391426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6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89-1419-4628-9594-D6AB132BC0A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91D6-840B-4002-BE2C-892391426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06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89-1419-4628-9594-D6AB132BC0A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91D6-840B-4002-BE2C-892391426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71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89-1419-4628-9594-D6AB132BC0A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91D6-840B-4002-BE2C-892391426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41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89-1419-4628-9594-D6AB132BC0A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91D6-840B-4002-BE2C-892391426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3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89-1419-4628-9594-D6AB132BC0A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91D6-840B-4002-BE2C-892391426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95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89-1419-4628-9594-D6AB132BC0A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91D6-840B-4002-BE2C-892391426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02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89-1419-4628-9594-D6AB132BC0A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A4791D6-840B-4002-BE2C-892391426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32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DE7EF89-1419-4628-9594-D6AB132BC0A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A4791D6-840B-4002-BE2C-892391426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087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DE7EF89-1419-4628-9594-D6AB132BC0AE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A4791D6-840B-4002-BE2C-892391426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64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4.xml.rels><?xml version="1.0" encoding="UTF-8" standalone="yes"?>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8246" y="1549632"/>
            <a:ext cx="8862060" cy="1577340"/>
          </a:xfrm>
        </p:spPr>
        <p:txBody>
          <a:bodyPr>
            <a:noAutofit/>
          </a:bodyPr>
          <a:lstStyle/>
          <a:p>
            <a:pPr algn="ctr"/>
            <a:r>
              <a:rPr lang="ru-RU" sz="1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лет </a:t>
            </a:r>
            <a:endParaRPr lang="ru-RU" sz="13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5781" y="3000960"/>
            <a:ext cx="9144000" cy="260604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Донскому гвардейскому корпусу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2233" y="855173"/>
            <a:ext cx="2747096" cy="393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63782" y="217830"/>
            <a:ext cx="10044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Луначарская средняя общеобразовательная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казачья школа №8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0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611" y="340223"/>
            <a:ext cx="2036619" cy="29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6909" y="340223"/>
            <a:ext cx="2932482" cy="422049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2380" y="1007285"/>
            <a:ext cx="3044631" cy="42810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850000" y="340223"/>
            <a:ext cx="2981782" cy="424476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0219" y="5288340"/>
            <a:ext cx="1094509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Медаль за Боевые Заслуги. Два  Ордена Красного Знамени. Орден Отечественной войны. 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236" y="221674"/>
            <a:ext cx="2036619" cy="29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18509" y="488383"/>
            <a:ext cx="8686799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Призванные </a:t>
            </a:r>
            <a:r>
              <a:rPr lang="ru-RU" sz="2400" b="1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b="1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Егорлыкского</a:t>
            </a:r>
            <a:r>
              <a:rPr lang="ru-RU" sz="2400" b="1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РВК Ростовской области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solidFill>
                <a:srgbClr val="323D4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Сафронов Константин Владимирович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1908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казак / Орден Славы III степени.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Рабов Кирилл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Иванович 1915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казак / Медаль «За боевые заслуги».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Лавренко Петр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Иосифович 1916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сержант / Медаль «За боевые заслуги».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Конобрицкий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Григорий Ефимович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1903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казак / Медаль «За боевые заслуги».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Дубров Александр Моисеевич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1924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сержант / Орден Отечественной войны II степени.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Коломоец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Филипп Трофимович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1918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казак / Орден Славы III степени.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Деманов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Константин Алексеевич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1911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казак / Медаль «За боевые заслуги».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Сидельников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Иосиф Егорович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1904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капитан / Орден Кутузова III степени.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Мурисов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Николай Георгиевич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1924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казак / Медаль «За отвагу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Кудиевский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Петр Александрович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1925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казак / Медаль «За отвагу».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Тищенко Петр Васильевич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1895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казак / Медаль «За боевые заслуги».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9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9" y="289679"/>
            <a:ext cx="8368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23D4F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23654" y="908615"/>
            <a:ext cx="96011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Бережной Илья Николаевич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1923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ст. сержант / Орден Отечественной войны II степени.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Ермоленко Илья Архипович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1903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ст. политрук / Орден Отечественной войны I степени.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Коломоец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Филипп Трофимович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1918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казак / Медаль «За отвагу».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Гулай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Николай Максимович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1914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казак / Медаль «За отвагу».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Неговор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Петр Дмитриевич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1909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казак / Медаль «За боевые заслуги».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Адамов Яков Петрович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1898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сержант / Орден Отечественной войны II степени.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Пятаков Дмитрий Григорьевич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1892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казак / Орден Отечественной войны II степени.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Сидельников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Иосиф Егорович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1904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ст. лейтенант / Орден Красной Звезды.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Сидельников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Иосиф Егорович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1904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капитан / Орден Отечественной войны II степени.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ru-RU" sz="2000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Глубшев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Устин Никитович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1896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казак / Медаль «За боевые заслуги».</a:t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22.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Черкашин Филипп Васильевич </a:t>
            </a:r>
            <a:r>
              <a:rPr lang="ru-RU" sz="2000" dirty="0" smtClean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1895 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казак / Медаль «За боевые заслуги».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254" y="139174"/>
            <a:ext cx="2036619" cy="29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2472" y="139174"/>
            <a:ext cx="84235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Призванные из </a:t>
            </a:r>
            <a:r>
              <a:rPr lang="ru-RU" sz="2400" b="1" dirty="0" err="1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Егорлыкского</a:t>
            </a:r>
            <a:r>
              <a:rPr lang="ru-RU" sz="2400" b="1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РВК Ростовской области</a:t>
            </a:r>
            <a: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23D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323D4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5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963" y="278877"/>
            <a:ext cx="2036619" cy="29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5073" y="278877"/>
            <a:ext cx="4447308" cy="599901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3963" y="4181686"/>
            <a:ext cx="1184007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на звание Героя Советского Союза 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auction-su.com/uplimg/img_2254724_998d98862b10b8dbf406a906ff8eba5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8806872" y="278877"/>
            <a:ext cx="2336800" cy="311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1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381" y="152689"/>
            <a:ext cx="2623370" cy="375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2182" y="152689"/>
            <a:ext cx="6774872" cy="645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2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382" y="146841"/>
            <a:ext cx="2590800" cy="370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9268" y="146841"/>
            <a:ext cx="4395023" cy="653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2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Храните</a:t>
            </a:r>
            <a:endParaRPr lang="ru-RU" dirty="0"/>
          </a:p>
        </p:txBody>
      </p:sp>
      <p:pic>
        <p:nvPicPr>
          <p:cNvPr id="4" name="Объект 3" descr="https://ic.pics.livejournal.com/das_foland/9628199/35131/35131_600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091" y="180109"/>
            <a:ext cx="11333018" cy="649778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15636" y="4807527"/>
            <a:ext cx="6913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Храните в памяти все имена бойцов, 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Солдат полей невидимого фронта,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 смерти заглянуть в лицо</a:t>
            </a:r>
          </a:p>
          <a:p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ришлось, победы не дождавшись звонкой 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70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090" y="257570"/>
            <a:ext cx="3363293" cy="481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34691" y="382262"/>
            <a:ext cx="62899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Слава бойцам и командирам </a:t>
            </a:r>
          </a:p>
          <a:p>
            <a:pPr algn="ctr"/>
            <a:r>
              <a:rPr lang="ru-RU" sz="5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Донского Гвардейского Корпуса, </a:t>
            </a:r>
          </a:p>
          <a:p>
            <a:pPr algn="ctr"/>
            <a:r>
              <a:rPr lang="ru-RU" sz="5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запятнавших чести казачества!!!!!</a:t>
            </a:r>
            <a:endParaRPr lang="ru-RU" sz="5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9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344" y="360219"/>
            <a:ext cx="4322619" cy="618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53890" y="1914389"/>
            <a:ext cx="62431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подвига </a:t>
            </a:r>
          </a:p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судьбы людей 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37310" y="471056"/>
            <a:ext cx="10903526" cy="5980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 indent="190500"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День Победы донские казаки - солдаты и офицеры 5-го гвардейского казачьего кавалерийского Краснознаменного Донского Будапештского корпуса - встретили в небольшом австрийском городке </a:t>
            </a:r>
            <a:r>
              <a:rPr lang="ru-RU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Фишбахе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расположенном в Австрийских Альпах. С берегов Дона и </a:t>
            </a:r>
            <a:r>
              <a:rPr lang="ru-RU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Хопра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Медведицы и </a:t>
            </a:r>
            <a:r>
              <a:rPr lang="ru-RU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Маныча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Кагальника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Сала шли они по бесконечным фронтовым путям-дорогам и здесь, в Австрийских Альпах, вместе с другими частями Советской Армии добили фашистского зверя.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.moypolk.ru/sites/default/files/styles/big/public/photos/sidelnikov_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6215" y="241451"/>
            <a:ext cx="3338947" cy="564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42364" y="2967335"/>
            <a:ext cx="36677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24253" y="1042590"/>
            <a:ext cx="426720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Сидельников</a:t>
            </a:r>
            <a:r>
              <a:rPr lang="ru-RU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Иосиф Егорович, 1904 года рождения. Призван в 1941 году Егорлыкским РВК . На фронтах Великой Отечественной </a:t>
            </a:r>
          </a:p>
          <a:p>
            <a:pPr algn="ctr"/>
            <a:r>
              <a:rPr lang="ru-RU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1942 года </a:t>
            </a:r>
            <a:endParaRPr lang="ru-RU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42364" y="2967335"/>
            <a:ext cx="36677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745" y="241451"/>
            <a:ext cx="2140526" cy="306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48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744" y="180110"/>
            <a:ext cx="2036619" cy="29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http://gosarhro.ru/my-downloads/to-the-anniversary-of-the-5-th-guards-of-the-don-cossack-cavalry-corps/1_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1082" y="180110"/>
            <a:ext cx="4849091" cy="64562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647710" y="193965"/>
            <a:ext cx="4059382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Бюро Ростовского и Сталинградского обкомов ВКП(б) в июле 1941 года приняли постановления Об образовании донских казачьих кавалерийских дивизий. В ноябре 1941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такие дивизии были созданы: в Сталинградской области - 15-я казачья дивизия (центр формирования - станица Михайловская), а в Ростовской области - 116-я (Центр формирования - город Сальск).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02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124" y="212770"/>
            <a:ext cx="2036619" cy="29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http://gosarhro.ru/my-downloads/to-the-anniversary-of-the-5-th-guards-of-the-don-cossack-cavalry-corps/1_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2982" y="212770"/>
            <a:ext cx="3893127" cy="60267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8064091" y="1362291"/>
            <a:ext cx="215682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70618" y="2967335"/>
            <a:ext cx="27394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76108" y="3684953"/>
            <a:ext cx="591589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Жители </a:t>
            </a:r>
            <a:r>
              <a:rPr lang="ru-RU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Егорлыкского</a:t>
            </a:r>
            <a:r>
              <a:rPr lang="ru-RU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взяли шефство над  258 гвардейским казачьим полком.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7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34145" y="484910"/>
            <a:ext cx="88669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75"/>
              </a:spcAft>
            </a:pP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началом Великой Отечественной войны как в стране в целом, так и на Дону развернулось массовое </a:t>
            </a:r>
            <a:r>
              <a:rPr lang="ru-RU" sz="2400" dirty="0" smtClean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добровольческое движение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 вечеру 15 июля 1941 года стало известно, что будет формироваться кавалерийская сотня во главе с опытным командиром Иосифом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Сидельниковым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34145" y="2626980"/>
            <a:ext cx="88669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75"/>
              </a:spcAft>
            </a:pP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1942 году «Красная звезда» опубликовала передовицу под заголовком «Воевать, как воюют казаки под командованием генерала Кириченко». В ней есть такие строки: «Остановить немцев на юге можно! Их можно бить и разбить! Это доказали казаки, которые в трудные дни покрыли себя славой смелых, бесстрашных бойцов за Родину и стали грозой для немецких захватчиков. Особого внимания заслуживает командир разведки эскадрона 12-й Гвардейской кавалерийской дивизии старший лейтенант Иосиф </a:t>
            </a:r>
            <a:r>
              <a:rPr lang="ru-RU" sz="2400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Сидельников</a:t>
            </a:r>
            <a:r>
              <a:rPr lang="ru-RU" sz="2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927" y="374074"/>
            <a:ext cx="2175164" cy="311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6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963" y="302557"/>
            <a:ext cx="2036619" cy="29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3963" y="3544863"/>
            <a:ext cx="44196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75"/>
              </a:spcAft>
            </a:pPr>
            <a:r>
              <a:rPr lang="ru-RU" sz="24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Свой первый орден «Красная звезда» он получил за подвиг, совершенный 8 декабря </a:t>
            </a:r>
            <a:r>
              <a:rPr lang="ru-RU" sz="2400" b="1" dirty="0" smtClean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1942 </a:t>
            </a:r>
            <a:r>
              <a:rPr lang="ru-RU" sz="24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 под поселком </a:t>
            </a:r>
            <a:r>
              <a:rPr lang="ru-RU" sz="2400" b="1" dirty="0" err="1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</a:t>
            </a:r>
            <a:r>
              <a:rPr lang="ru-RU" sz="24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-Батыр (Курская область).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3564" y="302557"/>
            <a:ext cx="4073236" cy="6484612"/>
          </a:xfrm>
          <a:prstGeom prst="rect">
            <a:avLst/>
          </a:prstGeom>
        </p:spPr>
      </p:pic>
      <p:pic>
        <p:nvPicPr>
          <p:cNvPr id="1026" name="Picture 2" descr="http://kazanreporter.ru/uploads/pictures/58a31f5cc19ff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3054" y="302557"/>
            <a:ext cx="3141829" cy="328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39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numi.com.ua/data/0001/0001/283xauto/be98/5d34/2899/0063/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381" y="221674"/>
            <a:ext cx="2036619" cy="29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im0-tub-ru.yandex.net/i?id=b583b744f4f44555209a049ba1fb1fcb-l&amp;n=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49288" y="221674"/>
            <a:ext cx="3243061" cy="521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1783" y="3136270"/>
            <a:ext cx="7370617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Честно и с достоинством воевал казак </a:t>
            </a:r>
            <a:r>
              <a:rPr lang="ru-RU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Сидельников</a:t>
            </a:r>
            <a:r>
              <a:rPr lang="ru-RU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командование  ценило его командирскую хватку и  удаль. О его храбрости говорят наградные листы.</a:t>
            </a:r>
            <a:endParaRPr lang="ru-RU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05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Метрополи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407</TotalTime>
  <Words>441</Words>
  <Application>Microsoft Office PowerPoint</Application>
  <PresentationFormat>Широкоэкранный</PresentationFormat>
  <Paragraphs>36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Trebuchet MS</vt:lpstr>
      <vt:lpstr>Метрополия</vt:lpstr>
      <vt:lpstr>75 лет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Храните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75 лет </dc:title>
  <dc:creator>Admin</dc:creator>
  <cp:lastModifiedBy>MBTY</cp:lastModifiedBy>
  <cp:revision>41</cp:revision>
  <dcterms:created xsi:type="dcterms:W3CDTF">2017-11-20T05:55:38Z</dcterms:created>
  <dcterms:modified xsi:type="dcterms:W3CDTF">2019-12-03T10:55:49Z</dcterms:modified>
</cp:coreProperties>
</file>