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2" r:id="rId8"/>
    <p:sldId id="272" r:id="rId9"/>
    <p:sldId id="261" r:id="rId10"/>
    <p:sldId id="271" r:id="rId11"/>
    <p:sldId id="263" r:id="rId12"/>
    <p:sldId id="264" r:id="rId13"/>
    <p:sldId id="267" r:id="rId14"/>
    <p:sldId id="265" r:id="rId15"/>
    <p:sldId id="270" r:id="rId16"/>
    <p:sldId id="269" r:id="rId17"/>
    <p:sldId id="268" r:id="rId18"/>
    <p:sldId id="266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C796F-2CDC-4B46-87B2-A6A0ABAB04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4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4688E-9C51-41D0-B847-93996288A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19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F454E-1901-4EF2-88FC-A29CE8ADAE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470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650F3-217D-4A0E-BCFC-18CF01E921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569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555BC-7C73-4C51-9D3F-5A6753E729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89FE7-8097-4989-9FB3-4EE996BA6A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1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4C3D9-61D6-4DC6-8CCE-D859E830AB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64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CC5CC-5A5D-4A3B-A1B0-BD290B06AC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796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C5410-5FF2-4BCE-B792-89EB24549B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562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99BB1-EBBD-4EBD-8415-57A687A7C5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1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E7865-23E4-4F10-ABB4-0FFF0571F5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92007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2CDA21-AE27-471B-B147-6B014874AC4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hyperlink" Target="http://www.artsait.ru/art/r/repin/main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rtsait.ru/art/v/vereshagin/main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1470025"/>
          </a:xfrm>
        </p:spPr>
        <p:txBody>
          <a:bodyPr/>
          <a:lstStyle/>
          <a:p>
            <a:r>
              <a:rPr lang="ru-RU" altLang="ru-RU" smtClean="0"/>
              <a:t>Яркие представители культуры Дона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mtClean="0"/>
              <a:t>Урок по ОДНКНР</a:t>
            </a:r>
          </a:p>
          <a:p>
            <a:r>
              <a:rPr lang="ru-RU" altLang="ru-RU" smtClean="0"/>
              <a:t>8 класс</a:t>
            </a:r>
          </a:p>
          <a:p>
            <a:r>
              <a:rPr lang="ru-RU" altLang="ru-RU" smtClean="0"/>
              <a:t>2018-2019 учебный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Греков Митрофан Борисович. Бой при Егорлыкско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684053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555875" y="5445125"/>
            <a:ext cx="439261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«Бой при Егорлыкской»</a:t>
            </a: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1928-1929</a:t>
            </a:r>
            <a:br>
              <a:rPr lang="ru-RU" altLang="ru-RU" sz="1400"/>
            </a:br>
            <a:r>
              <a:rPr lang="ru-RU" altLang="ru-RU" sz="1400"/>
              <a:t>Холст, масло. 178 x 250 см</a:t>
            </a:r>
            <a:br>
              <a:rPr lang="ru-RU" altLang="ru-RU" sz="1400"/>
            </a:br>
            <a:r>
              <a:rPr lang="ru-RU" altLang="ru-RU" sz="1400"/>
              <a:t>Центральный музей Вооруженных Сил</a:t>
            </a:r>
            <a:br>
              <a:rPr lang="ru-RU" altLang="ru-RU" sz="1400"/>
            </a:br>
            <a:endParaRPr lang="ru-RU" altLang="ru-RU" sz="1400"/>
          </a:p>
          <a:p>
            <a:pPr eaLnBrk="1" hangingPunct="1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pic>
        <p:nvPicPr>
          <p:cNvPr id="11268" name="Picture 5" descr="Греков Митрофан Борисович. Бой при Егорлыкско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684053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80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Живописец активно занят в художественной и общественной жизни страны. Он постоянно участвует в выставках АХРР, членом которой является с 1925 г. В Новочеркасске в 1927 г. проходит его персональная выставка. Здесь же Греков выступает в качестве организатора художественной студии ОМ АХРР. В 1930 г., после реорганизации АХРР, ему принадлежит одна из ведущих ролей в создании Союза советских художников. </a:t>
            </a:r>
          </a:p>
        </p:txBody>
      </p:sp>
      <p:pic>
        <p:nvPicPr>
          <p:cNvPr id="12291" name="Picture 4" descr="Греков Митрофан Борисович. Лейб-гвардии Гренадерский полк в сражении при Бородине 26 августа 1812 год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313" y="1714500"/>
            <a:ext cx="70358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042988" y="6021388"/>
            <a:ext cx="7850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«Лейб-гвардии Гренадерский полк в сражении при Бородине 26 августа 1812 года»</a:t>
            </a: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1912-1913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0645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В эти годы живописец начинает развивать идею, связанную с тематическими передвижными выставками, диорамами и панорамами. Первая его диорама - "Взятие Ростова" (1928) - не сохранилась: она сгорела во время бомбежки в Пятигорске в период Великой Отечественной войны. Греков создает ряд эскизов к диорамам "Егорлыкский бой" (1931, совместно с Г. К. Савицким), "Штурм Перекопа" (1931), "Памятник Первой Конной", "Оборона Цырицына" (обе 1933). </a:t>
            </a:r>
          </a:p>
        </p:txBody>
      </p:sp>
      <p:pic>
        <p:nvPicPr>
          <p:cNvPr id="13315" name="Picture 7" descr="Греков Митрофан Борисович. Бой при Егорлыкско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989138"/>
            <a:ext cx="61214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619250" y="5373688"/>
            <a:ext cx="6337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«Трубачи Первой Конной армии»</a:t>
            </a: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1934г</a:t>
            </a:r>
            <a:br>
              <a:rPr lang="ru-RU" altLang="ru-RU" sz="1400"/>
            </a:br>
            <a:r>
              <a:rPr lang="ru-RU" altLang="ru-RU" sz="1400"/>
              <a:t>Холст, масло. 127 x 157 см</a:t>
            </a:r>
            <a:br>
              <a:rPr lang="ru-RU" altLang="ru-RU" sz="1400"/>
            </a:br>
            <a:r>
              <a:rPr lang="ru-RU" altLang="ru-RU" sz="1400"/>
              <a:t>Государственная Третьяковская галерея </a:t>
            </a:r>
          </a:p>
        </p:txBody>
      </p:sp>
      <p:pic>
        <p:nvPicPr>
          <p:cNvPr id="14339" name="Picture 6" descr="Митрофан Греков. Трубачи Первой конной. 1934. Холст. Масло. 127 x 157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333375"/>
            <a:ext cx="595312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80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Картины "Чертов мост" (1931), "Конармейская тачанка. Выезд на позиции" (1933), "Знаменщик и трубач", "Трубачи Первой Конной армии", "На Кубань" (все 1934) знаменуют собой высший расцвет батальной живописи Грекова. </a:t>
            </a:r>
          </a:p>
        </p:txBody>
      </p:sp>
      <p:pic>
        <p:nvPicPr>
          <p:cNvPr id="15363" name="Picture 4" descr="Греков Митрофан Борисович. Чертов мос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0" y="1285875"/>
            <a:ext cx="6770688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Греков Митрофан Борисович. Тачанк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333375"/>
            <a:ext cx="6697663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771775" y="5373688"/>
            <a:ext cx="4032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«Тачанка» 1925</a:t>
            </a:r>
          </a:p>
          <a:p>
            <a:pPr algn="ctr" eaLnBrk="1" hangingPunct="1"/>
            <a:r>
              <a:rPr lang="ru-RU" altLang="ru-RU" sz="1400" b="1"/>
              <a:t>Холст, масло. 83 x 114 см</a:t>
            </a:r>
          </a:p>
          <a:p>
            <a:pPr algn="ctr" eaLnBrk="1" hangingPunct="1"/>
            <a:r>
              <a:rPr lang="ru-RU" altLang="ru-RU" sz="1400" b="1"/>
              <a:t>Государственная Третьяковская галерея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Греков Митрофан Борисович. Знаменщик и трубач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6191250" cy="510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619250" y="5734050"/>
            <a:ext cx="63373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«Знаменщик и трубач»</a:t>
            </a: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1934</a:t>
            </a:r>
            <a:br>
              <a:rPr lang="ru-RU" altLang="ru-RU" sz="1400"/>
            </a:br>
            <a:r>
              <a:rPr lang="ru-RU" altLang="ru-RU" sz="1400"/>
              <a:t>Холст, масло. 130 x 161 см</a:t>
            </a:r>
            <a:br>
              <a:rPr lang="ru-RU" altLang="ru-RU" sz="1400"/>
            </a:br>
            <a:r>
              <a:rPr lang="ru-RU" altLang="ru-RU" sz="1400"/>
              <a:t>Центральный музей Вооруженных Сил</a:t>
            </a:r>
            <a:br>
              <a:rPr lang="ru-RU" altLang="ru-RU" sz="1400"/>
            </a:br>
            <a:endParaRPr lang="ru-RU" altLang="ru-RU" sz="1400"/>
          </a:p>
          <a:p>
            <a:pPr eaLnBrk="1" hangingPunct="1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03575" y="5589588"/>
            <a:ext cx="31670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pic>
        <p:nvPicPr>
          <p:cNvPr id="18435" name="Picture 6" descr="Греков Митрофан Борисович. Замерзшие казаки генерала Павлов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549275"/>
            <a:ext cx="6337300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2411413" y="4868863"/>
            <a:ext cx="4752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«Замерзшие казаки генерала Павлова»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1927</a:t>
            </a:r>
            <a:br>
              <a:rPr lang="ru-RU" altLang="ru-RU"/>
            </a:br>
            <a:r>
              <a:rPr lang="ru-RU" altLang="ru-RU"/>
              <a:t>Холст, масло. 128 x 205 см</a:t>
            </a:r>
            <a:br>
              <a:rPr lang="ru-RU" altLang="ru-RU"/>
            </a:br>
            <a:r>
              <a:rPr lang="ru-RU" altLang="ru-RU"/>
              <a:t>Центральный музей Вооруженных Сил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208963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Освободившись от документальной фиксации происходящего, мастер приходит к глубокому образному обобщению. В своих полотнах он часто использует панорамный композиционный принцип: высокий горизонт и крупномасштабность фигур первого плана придают композициям характерную монументальность. Живопись Грекова этого времени отличается повышенной светоносностью и яркими чистыми красками.</a:t>
            </a:r>
          </a:p>
          <a:p>
            <a:pPr eaLnBrk="1" hangingPunct="1"/>
            <a:r>
              <a:rPr lang="ru-RU" altLang="ru-RU" sz="1400"/>
              <a:t>Напряженную работу живописца прервала скоропостижная смерть. Мастер так и не успел закончить свое главное произведение - панораму "Перекоп". Имя Грекова было присвоено Студии военных художников, созданной в Москве в 1935г.</a:t>
            </a:r>
          </a:p>
        </p:txBody>
      </p:sp>
      <p:pic>
        <p:nvPicPr>
          <p:cNvPr id="19459" name="Picture 4" descr="Греков Митрофан Борисович. Атака шведов ярославскими драгунами у деревни Эрестфер 29 декабря 1701 год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2205038"/>
            <a:ext cx="7812087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taratynov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5" y="500063"/>
            <a:ext cx="457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000500" y="6215063"/>
            <a:ext cx="488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Александр Таратынов. Памятник М. Б. Грекову. 1989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571500" y="428625"/>
            <a:ext cx="62150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Имя Грекова было присвоено студии военных художников (1934 г.). В 1957 был открыт дом-музей М.Б.Грекова в Новочеркасске. Постановлением Совета министров СССР от 2 августа 1966 г. учреждены медали имени Грекова. Одна золотая и три серебрянные присуждаются ежегодно ко Дню Победы.</a:t>
            </a:r>
          </a:p>
          <a:p>
            <a:pPr eaLnBrk="1" hangingPunct="1"/>
            <a:r>
              <a:rPr lang="ru-RU" altLang="ru-RU"/>
              <a:t>С Донским краем тесно связано творчество М.Б.Грекова, многие его картины и этюды к ним созданы на донском материале.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187450" y="476250"/>
            <a:ext cx="6985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/>
              <a:t>Греков Митрофан Борисович (1882-1934)</a:t>
            </a:r>
          </a:p>
          <a:p>
            <a:pPr eaLnBrk="1" hangingPunct="1">
              <a:spcBef>
                <a:spcPct val="50000"/>
              </a:spcBef>
            </a:pPr>
            <a:endParaRPr lang="ru-RU" altLang="ru-RU" sz="3600"/>
          </a:p>
        </p:txBody>
      </p:sp>
      <p:pic>
        <p:nvPicPr>
          <p:cNvPr id="3075" name="Picture 6" descr="1s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1857375"/>
            <a:ext cx="3446463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500" y="5857875"/>
            <a:ext cx="3857625" cy="369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7088" y="692150"/>
            <a:ext cx="741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Мастер батальной живописи, М. Б. Греков сыграл заметную роль в развитии отечественного искусства. Будучи приверженцем реалистических традиций русской живописной школы XIX в., он был пропагандистом зарождающегося официального стиля эпохи - социалистического реализма.</a:t>
            </a:r>
          </a:p>
          <a:p>
            <a:pPr eaLnBrk="1" hangingPunct="1"/>
            <a:r>
              <a:rPr lang="ru-RU" altLang="ru-RU"/>
              <a:t>Детство и юность будущего художника прошли на Дону. Поначалу рисованием он занимается самостоятельно, а в 1898 г. поступает в Одесское художественное училище. После его окончания в 1903 г. Греков успешно сдает экзамены в Петербургскую АХ, где в 1905-07 гг. учится в живописной мастерской </a:t>
            </a:r>
            <a:r>
              <a:rPr lang="ru-RU" altLang="ru-RU">
                <a:hlinkClick r:id="rId2"/>
              </a:rPr>
              <a:t>И. Е. Репина</a:t>
            </a:r>
            <a:r>
              <a:rPr lang="ru-RU" altLang="ru-RU"/>
              <a:t>.</a:t>
            </a:r>
          </a:p>
          <a:p>
            <a:pPr eaLnBrk="1" hangingPunct="1"/>
            <a:r>
              <a:rPr lang="ru-RU" altLang="ru-RU"/>
              <a:t>Являясь учеником Рубо, Репина художник Греков полностью раскрыл свой большой талант после Октябрьской революции. Будучи живым свидетелем ожесточённой классовой борьбы рабочих и крестьян с южной контрреволюцией, Греков в своих прекрасных полотнах запечатлел незабываемые бои гражданской войны и по праву занял выдающееся место в советской батальной живописи.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784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 1911 г. Греков выполняет конкурсную работу "Волы в плугу", за которую удостаивается звания художника. С 1912 г. он отбывает воинскую повинность, а с начала Первой мировой войны оказывается на германском фронте. </a:t>
            </a:r>
          </a:p>
        </p:txBody>
      </p:sp>
      <p:pic>
        <p:nvPicPr>
          <p:cNvPr id="5123" name="Picture 4" descr="Греков Митрофан Борисович. Волы в плугу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813" y="1844675"/>
            <a:ext cx="6300787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7705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В 1917 г. Греков демобилизуется по причине тяжелой болезни. Какое-то время он работает учителем в Новочеркасске, где создает свою первую живописную серию, посвященную разгрому белогвардейцев, - «Бредут», «Корниловцы«»(обе 1919), «Отверженные».                                                                                                                               Среди множества живописцев 20-х и начала 30-х гг. он был один, всё творчество которого от начала до конца посвящено батальной теме. Греков написал около трёхсот живописных произведений.</a:t>
            </a:r>
          </a:p>
        </p:txBody>
      </p:sp>
      <p:pic>
        <p:nvPicPr>
          <p:cNvPr id="6147" name="Picture 4" descr="grekov193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2071688"/>
            <a:ext cx="682307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547813" y="6165850"/>
            <a:ext cx="640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/>
              <a:t>М.Б. Греков. Бой у Карпово-Обрывской слободы. 1933 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064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Отсутствие холодной рассудочности и живописной театральности, а также антимилитаристская направленность раннего творчества Грекова, глубокая правдивость в изображении суровых военных будней делает его преемником демократических традиций искусства </a:t>
            </a:r>
            <a:r>
              <a:rPr lang="ru-RU" altLang="ru-RU" sz="1400">
                <a:hlinkClick r:id="rId2"/>
              </a:rPr>
              <a:t>В. В. Верещагина</a:t>
            </a:r>
            <a:r>
              <a:rPr lang="ru-RU" altLang="ru-RU" sz="1400"/>
              <a:t>. </a:t>
            </a:r>
          </a:p>
        </p:txBody>
      </p:sp>
      <p:pic>
        <p:nvPicPr>
          <p:cNvPr id="7171" name="Picture 4" descr="Греков Митрофан Борисович. Разоружение деникинцев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88" y="1643063"/>
            <a:ext cx="62992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411413" y="6237288"/>
            <a:ext cx="48974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«Разоружение деникинцев»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pPr eaLnBrk="1" hangingPunct="1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71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В произведениях, написанных в последующие годы, начинает преобладать сильная динамика, страстный порыв; композиции приобретают остроту и одновременно большую глубину. В конце 1920-х гг. им создаются "Тачанка. "Пулеметам двигаться вперед!"", "Взятие Новочеркасска" (обе 1925), "Красные части занимают хутор" (1926), "Кавалерийская атака" (1927), "Бой под Егорлыкской" (1927-29). Весь строй этих полотен проникнут романтическим революционным духом, выраженным в стремительном, вихревом движении людей и масс воздуха, недаром грековская "Тачанка" стала своеобразным символом гражданской войны. </a:t>
            </a:r>
          </a:p>
        </p:txBody>
      </p:sp>
      <p:pic>
        <p:nvPicPr>
          <p:cNvPr id="8195" name="Picture 6" descr="Грек Занятие Ростова Перв конной (572x360, 87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25" y="2143125"/>
            <a:ext cx="6030913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857375" y="6143625"/>
            <a:ext cx="5400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/>
              <a:t>Занятие Ростова Первой Конной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928813" y="5572125"/>
            <a:ext cx="51831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«Тачанка (Выезд на позиции)»</a:t>
            </a: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/>
              <a:t>1933</a:t>
            </a:r>
            <a:br>
              <a:rPr lang="ru-RU" altLang="ru-RU" sz="1400"/>
            </a:br>
            <a:r>
              <a:rPr lang="ru-RU" altLang="ru-RU" sz="1400"/>
              <a:t>Холст, масло. 150 x 300 см</a:t>
            </a:r>
            <a:br>
              <a:rPr lang="ru-RU" altLang="ru-RU" sz="1400"/>
            </a:br>
            <a:r>
              <a:rPr lang="ru-RU" altLang="ru-RU" sz="1400"/>
              <a:t>Государственная Третьяковская галерея </a:t>
            </a:r>
          </a:p>
        </p:txBody>
      </p:sp>
      <p:pic>
        <p:nvPicPr>
          <p:cNvPr id="9219" name="Picture 6" descr="grekov_tac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500063"/>
            <a:ext cx="76930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756126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В 1923 г. художник завершает картину "В отряд к Буденному", имевшую определенный успех у военного руководства Красной Армии. В этом небольшом полотне с изображением единственного персонажа достигнут тот совершенный смысловой и композиционный лаконизм, который будет характеризовать все дальнейшее творчество Грекова. </a:t>
            </a:r>
          </a:p>
        </p:txBody>
      </p:sp>
      <p:pic>
        <p:nvPicPr>
          <p:cNvPr id="10243" name="Picture 4" descr="Греков Митрофан Борисович. В отряд к Буденному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1428750"/>
            <a:ext cx="6507162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831</Words>
  <Application>Microsoft Office PowerPoint</Application>
  <PresentationFormat>Экран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Arial</vt:lpstr>
      <vt:lpstr>Оформление по умолчанию</vt:lpstr>
      <vt:lpstr>Яркие представители культуры Дона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MBTY</cp:lastModifiedBy>
  <cp:revision>10</cp:revision>
  <dcterms:created xsi:type="dcterms:W3CDTF">2017-09-02T18:49:43Z</dcterms:created>
  <dcterms:modified xsi:type="dcterms:W3CDTF">2019-12-03T10:56:18Z</dcterms:modified>
</cp:coreProperties>
</file>