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3" r:id="rId3"/>
    <p:sldId id="274" r:id="rId4"/>
    <p:sldId id="275" r:id="rId5"/>
    <p:sldId id="276" r:id="rId6"/>
    <p:sldId id="283" r:id="rId7"/>
    <p:sldId id="281" r:id="rId8"/>
    <p:sldId id="295" r:id="rId9"/>
    <p:sldId id="282" r:id="rId10"/>
    <p:sldId id="277" r:id="rId11"/>
    <p:sldId id="280" r:id="rId12"/>
    <p:sldId id="293" r:id="rId13"/>
    <p:sldId id="294" r:id="rId14"/>
    <p:sldId id="278" r:id="rId15"/>
    <p:sldId id="289" r:id="rId16"/>
    <p:sldId id="285" r:id="rId17"/>
    <p:sldId id="286" r:id="rId18"/>
    <p:sldId id="287" r:id="rId19"/>
    <p:sldId id="288" r:id="rId20"/>
    <p:sldId id="284" r:id="rId21"/>
    <p:sldId id="290" r:id="rId22"/>
    <p:sldId id="292" r:id="rId23"/>
    <p:sldId id="29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2416" autoAdjust="0"/>
  </p:normalViewPr>
  <p:slideViewPr>
    <p:cSldViewPr>
      <p:cViewPr varScale="1">
        <p:scale>
          <a:sx n="101" d="100"/>
          <a:sy n="101" d="100"/>
        </p:scale>
        <p:origin x="3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362C91-5156-47BE-92BF-8D98C6C7ED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5A29CFB-914C-438C-AF59-1CC14547B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44357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Народы Поволжья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846054" cy="103710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Калмыки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4714884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по ОДНКНР.</a:t>
            </a:r>
          </a:p>
          <a:p>
            <a:r>
              <a:rPr lang="ru-RU" dirty="0" smtClean="0"/>
              <a:t>Тема: Культура народов Приволжского Федерального округа</a:t>
            </a:r>
          </a:p>
          <a:p>
            <a:r>
              <a:rPr lang="ru-RU" dirty="0" smtClean="0"/>
              <a:t>Подготовила ученица 9 класса Иващенко </a:t>
            </a:r>
            <a:r>
              <a:rPr lang="ru-RU" smtClean="0"/>
              <a:t>Лианна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72816"/>
            <a:ext cx="8208912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Развиты художественные ремёсла - вышивка (особые многоцветные швы на женской одежде), обработка металла (чеканка и гравировка металлических частей седла, уздечки, футляров и рукояток ножей, курительных трубок, прикладов ружей, браслетов, серёг), тиснение по коже, резьба по дереву (мебель, архитектурные детали домов знатных Калмыков).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69269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Ремесла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688"/>
            <a:ext cx="3707904" cy="57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Основа питания - мясо и молоко. </a:t>
            </a:r>
          </a:p>
          <a:p>
            <a:r>
              <a:rPr lang="ru-RU" dirty="0" smtClean="0"/>
              <a:t>Мясные блюда: бульон с мясом, приправленный сырым репчатым луком; мясо, запечённое в закрытой посуде (в прошлом - туша, запекавшаяся в течение суток без доступа воздуха в яме, присыпанной землёй, на которой разводили огонь); лапша с мясом и луком; пельмени; мелко нарезанные внутренности барана.</a:t>
            </a:r>
          </a:p>
          <a:p>
            <a:r>
              <a:rPr lang="ru-RU" dirty="0" smtClean="0"/>
              <a:t> Молочные продукты - сыр, творог, сметана, масло, пенки, кумыс из кобыльего молока, молочный квас и кислый напиток из коровьего молока.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Традиционная  еда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Documents and Settings\Администратор\Рабочий стол\228068_9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908720"/>
            <a:ext cx="5508104" cy="42265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1960" y="5301208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Повседневный напиток - чай (</a:t>
            </a:r>
            <a:r>
              <a:rPr lang="ru-RU" dirty="0" err="1" smtClean="0"/>
              <a:t>джомба</a:t>
            </a:r>
            <a:r>
              <a:rPr lang="ru-RU" dirty="0" smtClean="0"/>
              <a:t>) с молоком, маслом, солью и специями, из которых особенно ценился мускатный орех.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80728"/>
            <a:ext cx="4860032" cy="5877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Мучные изделия - пресные лепёшки, сваренные в бараньем жиру кусочки теста (</a:t>
            </a:r>
            <a:r>
              <a:rPr lang="ru-RU" dirty="0" err="1" smtClean="0"/>
              <a:t>борцоги</a:t>
            </a:r>
            <a:r>
              <a:rPr lang="ru-RU" dirty="0" smtClean="0"/>
              <a:t>), позднее - заимствованные от русских и украинцев оладьи и баранки.</a:t>
            </a:r>
          </a:p>
          <a:p>
            <a:endParaRPr lang="ru-RU" dirty="0" smtClean="0"/>
          </a:p>
          <a:p>
            <a:r>
              <a:rPr lang="ru-RU" dirty="0" err="1" smtClean="0"/>
              <a:t>Борцоки</a:t>
            </a:r>
            <a:r>
              <a:rPr lang="ru-RU" dirty="0" smtClean="0"/>
              <a:t> – это, пожалуй, самое любимое лакомство калмыков. Это символ торжества, веселья и надежды на благополучное будущее. В старину </a:t>
            </a:r>
            <a:r>
              <a:rPr lang="ru-RU" dirty="0" err="1" smtClean="0"/>
              <a:t>борцоки</a:t>
            </a:r>
            <a:r>
              <a:rPr lang="ru-RU" dirty="0" smtClean="0"/>
              <a:t> готовили лишь на большие праздники, их в качестве подарка преподносили гостям. В обычные же дни побаловаться </a:t>
            </a:r>
            <a:r>
              <a:rPr lang="ru-RU" dirty="0" err="1" smtClean="0"/>
              <a:t>борцоками</a:t>
            </a:r>
            <a:r>
              <a:rPr lang="ru-RU" dirty="0" smtClean="0"/>
              <a:t> могли позволить себе разве что богачи. Все потому, что пшеничная мука - главный ингредиент теста для </a:t>
            </a:r>
            <a:r>
              <a:rPr lang="ru-RU" dirty="0" err="1" smtClean="0"/>
              <a:t>борцоков</a:t>
            </a:r>
            <a:r>
              <a:rPr lang="ru-RU" dirty="0" smtClean="0"/>
              <a:t> - в те времена стоила очень дорого и являлась одним из самых недоступных товаров.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Народная кухня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Documents and Settings\Администратор\Рабочий стол\borciki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56792"/>
            <a:ext cx="4176464" cy="28803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Традиционная кухня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Администратор\Рабочий стол\00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08512" cy="44644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602128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Калмыки делают водку - араку</a:t>
            </a:r>
            <a:endParaRPr lang="ru-RU" dirty="0"/>
          </a:p>
        </p:txBody>
      </p:sp>
      <p:pic>
        <p:nvPicPr>
          <p:cNvPr id="13314" name="Picture 2" descr="C:\Documents and Settings\Администратор\Рабочий стол\117s-13934371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692696"/>
            <a:ext cx="4932040" cy="36690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861048"/>
            <a:ext cx="8219256" cy="28083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Мужская одежда - приталенный кафтан, рубаха, штаны, мягкие кожаные сапоги с войлочным чулком-вкладышем для зимы и холщовыми портянками для лета. </a:t>
            </a:r>
          </a:p>
          <a:p>
            <a:r>
              <a:rPr lang="ru-RU" dirty="0" smtClean="0"/>
              <a:t>Женская одежда - длинное до пят платье с безрукавкой, под ними длинная рубаха и штаны, сапожки. </a:t>
            </a:r>
          </a:p>
          <a:p>
            <a:r>
              <a:rPr lang="ru-RU" dirty="0" smtClean="0"/>
              <a:t>Особое значение придавалось женским вышитым и мужским наборным металлическим поясам, служившим показателем знатности и благосостояния их владельцев.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39552" y="188640"/>
            <a:ext cx="7992888" cy="57606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Традиционный костюм</a:t>
            </a:r>
            <a:endParaRPr kumimoji="0" lang="ru-RU" sz="36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00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C:\Documents and Settings\Администратор\Рабочий стол\kalmiki_web_0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3960440" cy="2681677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Рабочий стол\kalmiki_web_0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3744416" cy="27363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23728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Народный костюм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Documents and Settings\Администратор\Рабочий стол\narod_Kalmikii_2-400x3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491550"/>
            <a:ext cx="3168352" cy="30296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45365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Разнообразны головные уборы мужчин и женщин в зависимости от сезона, состоятельности семьи и т.д. Парадный головной убор с красной шёлковой кистью (отсюда прозвище Калмыков среди соседних народов "</a:t>
            </a:r>
            <a:r>
              <a:rPr lang="ru-RU" sz="2000" dirty="0" err="1" smtClean="0"/>
              <a:t>краснокисточные</a:t>
            </a:r>
            <a:r>
              <a:rPr lang="ru-RU" sz="2000" dirty="0" smtClean="0"/>
              <a:t>").</a:t>
            </a:r>
          </a:p>
          <a:p>
            <a:r>
              <a:rPr lang="ru-RU" sz="2000" dirty="0" smtClean="0"/>
              <a:t> Женские украшения - серьги, заколки, шпильки, кольца из золота, серебра, кости, драгоценных и полудрагоценных камней; у мужчин - серьга в левом ухе, кольцо на безымянном пальце, браслет, игравший роль амулета.</a:t>
            </a:r>
          </a:p>
          <a:p>
            <a:r>
              <a:rPr lang="ru-RU" sz="2000" dirty="0" smtClean="0"/>
              <a:t> Традиционная причёска мужчин и женщин - косы: у мужчин и девушек - одна, у женщин - две.</a:t>
            </a:r>
            <a:endParaRPr lang="ru-RU" sz="2000" dirty="0"/>
          </a:p>
        </p:txBody>
      </p:sp>
      <p:pic>
        <p:nvPicPr>
          <p:cNvPr id="6147" name="Picture 3" descr="C:\Documents and Settings\Администратор\Рабочий стол\narod_Kalmikii-225x3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2304256" cy="3168352"/>
          </a:xfrm>
          <a:prstGeom prst="rect">
            <a:avLst/>
          </a:prstGeom>
          <a:noFill/>
        </p:spPr>
      </p:pic>
      <p:pic>
        <p:nvPicPr>
          <p:cNvPr id="6148" name="Picture 4" descr="C:\Documents and Settings\Администратор\Рабочий стол\ulan_za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908720"/>
            <a:ext cx="2358008" cy="1800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36712"/>
            <a:ext cx="2483768" cy="561662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Зула</a:t>
            </a:r>
            <a:r>
              <a:rPr lang="ru-RU" sz="2000" dirty="0" smtClean="0"/>
              <a:t> – Новый год - это древнейший праздник, ему насчитывается более 6 столетий. Отмечают его в день зимнего солнцеворота (22 декабря), когда протяженность дня увеличивается. На калмыцком «зулу» - лампада или светильник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Праздники: Новый 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Администратор\Рабочий стол\narod_Kalmikii_4-400x2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980728"/>
            <a:ext cx="5898232" cy="32403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4221088"/>
            <a:ext cx="58326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Огни зажигаются в этот день везде – в храмах, домах, на улицах. Считалось, что чем сильнее будет пламя, тем больше энергии отойдет солнцу. И, значит, греть оно будет сильнее. В храмах гадали на зажженных факелах – на удачный год. На жертвенных камнях оставляли дары буддийским божествам.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3203848" cy="56166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начале марта отмечается </a:t>
            </a:r>
            <a:r>
              <a:rPr lang="ru-RU" dirty="0" err="1" smtClean="0"/>
              <a:t>Цаган</a:t>
            </a:r>
            <a:r>
              <a:rPr lang="ru-RU" dirty="0" smtClean="0"/>
              <a:t> </a:t>
            </a:r>
            <a:r>
              <a:rPr lang="ru-RU" dirty="0" err="1" smtClean="0"/>
              <a:t>сар</a:t>
            </a:r>
            <a:r>
              <a:rPr lang="ru-RU" dirty="0" smtClean="0"/>
              <a:t> (белый месяц). Кругом слышатся поздравления с окончанием холодного и голодного времени. Идет подготовка к переселению на новые пастбища, ждут приплода скота. Старшие принимают еду от младших. В древности народ собирался около храма и ждал зарю. Общая молитва совершалась, как только первые лучи солнца пробьют небесную гладь. Делались приношения.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Праздники: </a:t>
            </a:r>
            <a:r>
              <a:rPr lang="ru-RU" dirty="0" err="1" smtClean="0">
                <a:solidFill>
                  <a:srgbClr val="FF0000"/>
                </a:solidFill>
              </a:rPr>
              <a:t>Цаган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Администратор\Рабочий стол\narod_Kalmikii_5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96752"/>
            <a:ext cx="5760640" cy="37444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19872" y="5085184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Общая молитва совершалась, как только первые лучи солнца пробьют небесную гладь. Делались приношения.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Единство земли и воды отмечается народом в июне в полнолуние. Божества задабривались обильными подношениями, чтобы трава на новых пастбищах была сочной и богатой, скот был сыт и здоров, а значит, и народ был доволен и обеспечен. Совершался обряд: собирался весь скот, и хозяин на их головы брызгал молоком и кумысом.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Праздник лета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24744"/>
            <a:ext cx="4283968" cy="57332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Этот праздник можно назвать самым молодым. Ввел его вначале 90-х годов президент молодой республики. Отмечается праздник во второе воскресенье апреля, когда вся территория Калмыкии укрыта разноцветным покрывалом из тюльпанов. В этот день вся молодежь гуляет, идет выступление танцевальных коллективов.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Праздник тюльпанов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Администратор\Рабочий стол\narod_Kalmikii_7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764704"/>
            <a:ext cx="4602088" cy="36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39952" y="4437112"/>
            <a:ext cx="5004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ансамбль «Тюльпан», который познакомил весь мир с красотами и многообразием народного калмыцкого танца, дает представление на открытых площадках города.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kalmiki_600x6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404664"/>
            <a:ext cx="2857500" cy="2304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3429000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История народа ведет отсчет с конца XVI – начала XVII века, когда отделившаяся часть племени ойратов переселилась на земли нижнего течения Волги, на территорию современной Республики Калмыкия, где они и вошли в состав Российской Империи. Калмыки – прирожденные наездники и успешные воины.</a:t>
            </a:r>
          </a:p>
          <a:p>
            <a:r>
              <a:rPr lang="ru-RU" sz="2400" dirty="0" smtClean="0"/>
              <a:t>В настоящее время численность их составляет порядка 200 тысяч.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51125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Слово «калмыки» происходит из тюркского языка. Буквально оно означает: «остаток». Центральная Азия считается их родиной, предки – западные монголы, которые занимались разведением скота и кочевали по степи в поисках лучших пастбищ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764704"/>
            <a:ext cx="2962672" cy="56886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 началу XVIII века, появляются первые упоминания об эпическом народном творчестве калмыков. Главными памятниками этого творчества явились эпос «</a:t>
            </a:r>
            <a:r>
              <a:rPr lang="ru-RU" dirty="0" err="1" smtClean="0"/>
              <a:t>Джангар</a:t>
            </a:r>
            <a:r>
              <a:rPr lang="ru-RU" dirty="0" smtClean="0"/>
              <a:t>», отразивший в себе исторические события из жизни народа, и песнь о том, как монгольский </a:t>
            </a:r>
            <a:r>
              <a:rPr lang="ru-RU" dirty="0" err="1" smtClean="0"/>
              <a:t>Убаши-хун</a:t>
            </a:r>
            <a:r>
              <a:rPr lang="ru-RU" dirty="0" smtClean="0"/>
              <a:t> </a:t>
            </a:r>
            <a:r>
              <a:rPr lang="ru-RU" dirty="0" err="1" smtClean="0"/>
              <a:t>тайджи</a:t>
            </a:r>
            <a:r>
              <a:rPr lang="ru-RU" dirty="0" smtClean="0"/>
              <a:t> бился с племенами ойратов в 1587 году.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Эпос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Documents and Settings\Администратор\Рабочий стол\dzhungari_kalmik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5904656" cy="37095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03848" y="4365104"/>
            <a:ext cx="5688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Народная поэма«</a:t>
            </a:r>
            <a:r>
              <a:rPr lang="ru-RU" dirty="0" err="1" smtClean="0"/>
              <a:t>Джангар</a:t>
            </a:r>
            <a:r>
              <a:rPr lang="ru-RU" dirty="0" smtClean="0"/>
              <a:t>» содержит несколько тысяч стихов, объединенных в независимые песни. Они воспевают битву героев с чужеземными врагами за свободу и независимость народа. Подвигом героев этого эпоса является защита страны </a:t>
            </a:r>
            <a:r>
              <a:rPr lang="ru-RU" dirty="0" err="1" smtClean="0"/>
              <a:t>Бумба</a:t>
            </a:r>
            <a:r>
              <a:rPr lang="ru-RU" dirty="0" smtClean="0"/>
              <a:t> – иллюзорного места, где всегда мирное небо, море счастья и покоя.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Эпос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Documents and Settings\Администратор\Рабочий стол\djangar2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4248472" cy="3600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515719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Еще один памятник народного эпоса – «Сказание о </a:t>
            </a:r>
            <a:r>
              <a:rPr lang="ru-RU" sz="2000" dirty="0" err="1" smtClean="0"/>
              <a:t>Гесере</a:t>
            </a:r>
            <a:r>
              <a:rPr lang="ru-RU" sz="2000" dirty="0" smtClean="0"/>
              <a:t>». В нем так же воспевается борьба за справедливость.</a:t>
            </a:r>
          </a:p>
        </p:txBody>
      </p:sp>
      <p:pic>
        <p:nvPicPr>
          <p:cNvPr id="7171" name="Picture 3" descr="C:\Documents and Settings\Администратор\Рабочий стол\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3960440" cy="34829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Символы калмыков: лотос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Documents and Settings\Администратор\Рабочий стол\lotos2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700808"/>
            <a:ext cx="4608512" cy="34563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052736"/>
            <a:ext cx="41044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 счастливцы, кто хотя бы раз в жизни видели цветение лотоса (</a:t>
            </a:r>
            <a:r>
              <a:rPr lang="ru-RU" sz="2400" dirty="0" err="1" smtClean="0"/>
              <a:t>бадм</a:t>
            </a:r>
            <a:r>
              <a:rPr lang="ru-RU" sz="2400" dirty="0" smtClean="0"/>
              <a:t>, </a:t>
            </a:r>
            <a:r>
              <a:rPr lang="ru-RU" sz="2400" dirty="0" err="1" smtClean="0"/>
              <a:t>бадм</a:t>
            </a:r>
            <a:r>
              <a:rPr lang="ru-RU" sz="2400" dirty="0" smtClean="0"/>
              <a:t> </a:t>
            </a:r>
            <a:r>
              <a:rPr lang="ru-RU" sz="2400" dirty="0" err="1" smtClean="0"/>
              <a:t>цецг</a:t>
            </a:r>
            <a:r>
              <a:rPr lang="ru-RU" sz="2400" dirty="0" smtClean="0"/>
              <a:t>) едва ли забудут это непередаваемое зрелище. Красивые нежные цветы этого растения как будто парят над гладью воды. Лепестки и листья покрыты тончайшим восковым налетом, который переливается перламутром, а капли воды на них сверкают, словно драгоценные камни.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2040" y="3717032"/>
            <a:ext cx="3754760" cy="2378968"/>
          </a:xfrm>
        </p:spPr>
        <p:txBody>
          <a:bodyPr/>
          <a:lstStyle/>
          <a:p>
            <a:r>
              <a:rPr lang="ru-RU" dirty="0" smtClean="0"/>
              <a:t>Презентацию подготовила ученица 9 класса –Иващенко   </a:t>
            </a:r>
            <a:r>
              <a:rPr lang="ru-RU" dirty="0" err="1" smtClean="0"/>
              <a:t>Лианна</a:t>
            </a:r>
            <a:r>
              <a:rPr lang="ru-RU" dirty="0" smtClean="0"/>
              <a:t> Владимировна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411" y="1340768"/>
            <a:ext cx="8229600" cy="606896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9927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4" name="Picture 6" descr="C:\Documents and Settings\Администратор\Рабочий стол\kalmiki_web_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4248472" cy="237626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11560" y="3284984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Поселившиеся в прибрежных районах Волги и Каспия калмыки занимались ловлей рыбы. На землях Калмыкии сеяли рожь, пшеницу, просо, гречиху, овёс, технические культуры (горчицу, табак, лён). В середине 19 века возникает садоводство, с начала 20 века - бахчеводство и огородничество, затем заливное </a:t>
            </a:r>
            <a:r>
              <a:rPr lang="ru-RU" sz="2000" dirty="0" err="1" smtClean="0"/>
              <a:t>рисосеяние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Основа современного хозяйства - пастбищно-отгонное скотоводство, сочетающееся с промысловым рыболовством, земледелием и промышленностью по обработке сельскохозяйственной продукции.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7704" y="40466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Традиционные занятия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836712"/>
            <a:ext cx="4427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Основу традиционной экономики составляло кочевое скотоводство (преобладали овцы, лошади, крупный рогатый скот, козы, верблюды). В середине 19 века с возникновением стационарных посёлков начали разводить свиней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kalmiki_web_0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400600" cy="29523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3356992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Традиционное поселение имело круговую планировку - наиболее удобную с точки зрения обороны при кочевом образе жизни. В центр круга загоняли на ночь скот, там же хранили имущество, проводили общественные сходки. </a:t>
            </a:r>
          </a:p>
          <a:p>
            <a:pPr algn="just"/>
            <a:r>
              <a:rPr lang="ru-RU" sz="2000" dirty="0" smtClean="0"/>
              <a:t>К моменту прихода в Россию калмыки сохранили организацию, объединявшую несколько семей. Селились </a:t>
            </a:r>
            <a:r>
              <a:rPr lang="ru-RU" sz="2000" dirty="0" err="1" smtClean="0"/>
              <a:t>хотонами</a:t>
            </a:r>
            <a:r>
              <a:rPr lang="ru-RU" sz="2000" dirty="0" smtClean="0"/>
              <a:t> - семейно-родственными поселениями. Женатые дети ставили свои кибитки недалеко от кибитки отца. </a:t>
            </a:r>
          </a:p>
          <a:p>
            <a:pPr algn="just"/>
            <a:r>
              <a:rPr lang="ru-RU" sz="2000" dirty="0" smtClean="0"/>
              <a:t>С начала 19 века появились стационарные посёлки с линейной планировкой.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4258816" cy="52565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Известны три типа традиционного жилища: кибитка, землянка и полуземлянка.</a:t>
            </a:r>
          </a:p>
          <a:p>
            <a:pPr algn="just"/>
            <a:r>
              <a:rPr lang="ru-RU" dirty="0" smtClean="0"/>
              <a:t> Кибитка - это юрта монгольского образца. Первоначально она устанавливалась на 4-колёсной повозке и так передвигалась во время кочёвки. Со временем повозка исчезла, но термин "кибитка" сохранился. </a:t>
            </a:r>
          </a:p>
          <a:p>
            <a:pPr algn="just"/>
            <a:r>
              <a:rPr lang="ru-RU" dirty="0" smtClean="0"/>
              <a:t>Землянки и полуземлянки - жилища бедноты, со стенами из сырцовых или нарезанных из дёрна кирпичей, глиняной или дерновой крышей.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Традиционное жилище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narod_Kalmikii_3-400x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77072"/>
            <a:ext cx="3810000" cy="25527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Kalmyk_people_19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980728"/>
            <a:ext cx="4100513" cy="2990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24000"/>
            <a:ext cx="3923928" cy="50733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 конце 19 века у зажиточных и знатных Калмыков появились строения русского типа: деревянные в прикаспийских районах, кирпичные - в западных. </a:t>
            </a:r>
          </a:p>
          <a:p>
            <a:pPr algn="just"/>
            <a:r>
              <a:rPr lang="ru-RU" dirty="0" smtClean="0"/>
              <a:t>В современных селах Калмыкии преобладают типовые </a:t>
            </a:r>
            <a:r>
              <a:rPr lang="ru-RU" dirty="0" err="1" smtClean="0"/>
              <a:t>двух-трёхквартирные</a:t>
            </a:r>
            <a:r>
              <a:rPr lang="ru-RU" dirty="0" smtClean="0"/>
              <a:t> дома. Для рабочих посёлков более типичны 2- и 3-этажные дома на 4 - 12 квартир. В городах - типовые многоэтажные дома.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Жилище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Documents and Settings\Администратор\Рабочий стол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628800"/>
            <a:ext cx="4968552" cy="37444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13 веке калмыки познакомились с буддизмом. В 16 веке его северная ветвь – ламаизм стал национальной религией калмыков. Калмыки-ламаисты поддерживали прямую связь с Тибетом, где находился верхний иерарх школы - далай-лама. Калмыки, которые с конца 17 века стали селиться на Дону, Урале, Украине, принимали православие. </a:t>
            </a:r>
          </a:p>
          <a:p>
            <a:r>
              <a:rPr lang="ru-RU" dirty="0" smtClean="0"/>
              <a:t>По отношению к ламаистскому духовенству царское правительство проводило политику ограничения его численности, а также организовывало репрессии против сохранявшихся различных народных верований: шаманства, фетишизма, культа огня и домашнего очага.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Религия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Религия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339" name="Picture 3" descr="C:\Documents and Settings\Администратор\Рабочий стол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96752"/>
            <a:ext cx="5688632" cy="42484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1052736"/>
            <a:ext cx="28083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1917 в Калмыкии действовали 92 </a:t>
            </a:r>
            <a:r>
              <a:rPr lang="ru-RU" dirty="0" err="1" smtClean="0"/>
              <a:t>хурула</a:t>
            </a:r>
            <a:r>
              <a:rPr lang="ru-RU" dirty="0" smtClean="0"/>
              <a:t> (монастырь, храм) . К 1943, когда началась депортация калмыков, не было ни одного. С конца 80-х годов 20 века началось возрождение буддистской общины. Постепенно исчезает из обращения термин "ламаизм", заменяемый "буддизмом». Одновременно возрождаются национальные праздники </a:t>
            </a:r>
            <a:r>
              <a:rPr lang="ru-RU" dirty="0" err="1" smtClean="0"/>
              <a:t>Цагалган</a:t>
            </a:r>
            <a:r>
              <a:rPr lang="ru-RU" dirty="0" smtClean="0"/>
              <a:t>, </a:t>
            </a:r>
            <a:r>
              <a:rPr lang="ru-RU" dirty="0" err="1" smtClean="0"/>
              <a:t>Урюс</a:t>
            </a:r>
            <a:r>
              <a:rPr lang="ru-RU" dirty="0" smtClean="0"/>
              <a:t> Сар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4437112"/>
            <a:ext cx="2160240" cy="936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Религия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Администратор\Рабочий стол\kalmiki_web_0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717550"/>
            <a:ext cx="4496048" cy="3071490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истратор\Рабочий стол\kalmiki_web_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0649" y="2780928"/>
            <a:ext cx="4715767" cy="31463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427</TotalTime>
  <Words>1421</Words>
  <Application>Microsoft Office PowerPoint</Application>
  <PresentationFormat>Экран (4:3)</PresentationFormat>
  <Paragraphs>69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Constantia</vt:lpstr>
      <vt:lpstr>Wingdings 2</vt:lpstr>
      <vt:lpstr>Бумажная</vt:lpstr>
      <vt:lpstr>Калмыки</vt:lpstr>
      <vt:lpstr>Презентация PowerPoint</vt:lpstr>
      <vt:lpstr>Презентация PowerPoint</vt:lpstr>
      <vt:lpstr>Презентация PowerPoint</vt:lpstr>
      <vt:lpstr>Традиционное жилище</vt:lpstr>
      <vt:lpstr>Жилище</vt:lpstr>
      <vt:lpstr>Религия</vt:lpstr>
      <vt:lpstr>Религия</vt:lpstr>
      <vt:lpstr>Презентация PowerPoint</vt:lpstr>
      <vt:lpstr>Презентация PowerPoint</vt:lpstr>
      <vt:lpstr>Традиционная  еда</vt:lpstr>
      <vt:lpstr>Народная кухня</vt:lpstr>
      <vt:lpstr>Традиционная кухня</vt:lpstr>
      <vt:lpstr>Презентация PowerPoint</vt:lpstr>
      <vt:lpstr>Народный костюм</vt:lpstr>
      <vt:lpstr>Праздники: Новый год</vt:lpstr>
      <vt:lpstr>Праздники: Цаган сар</vt:lpstr>
      <vt:lpstr>Праздник лета</vt:lpstr>
      <vt:lpstr>Праздник тюльпанов</vt:lpstr>
      <vt:lpstr>Эпос</vt:lpstr>
      <vt:lpstr>Эпос</vt:lpstr>
      <vt:lpstr>Символы калмыков: лотос</vt:lpstr>
      <vt:lpstr>Спасибо за внимание</vt:lpstr>
    </vt:vector>
  </TitlesOfParts>
  <Company>DreamLair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Обитатели Древней Волги</dc:title>
  <dc:creator>Loner-XP</dc:creator>
  <cp:lastModifiedBy>MBTY</cp:lastModifiedBy>
  <cp:revision>46</cp:revision>
  <dcterms:created xsi:type="dcterms:W3CDTF">2012-11-30T12:43:59Z</dcterms:created>
  <dcterms:modified xsi:type="dcterms:W3CDTF">2019-12-03T10:56:53Z</dcterms:modified>
</cp:coreProperties>
</file>