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575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894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0646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4744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3698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7434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5127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1069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2340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5802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935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768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16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701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310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470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823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634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288865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algn="ctr"/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0CB484DF-75F0-4D21-BA01-514EC02DF0AC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2051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  <p:sldLayoutId id="2147483846" r:id="rId17"/>
    <p:sldLayoutId id="2147483847" r:id="rId18"/>
    <p:sldLayoutId id="2147483848" r:id="rId19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700177" y="1525827"/>
            <a:ext cx="7772400" cy="3240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/>
            <a:r>
              <a:rPr lang="ru-RU" sz="6600" b="0" strike="noStrike" spc="-1">
                <a:solidFill>
                  <a:srgbClr val="660066"/>
                </a:solidFill>
                <a:latin typeface="Times New Roman"/>
              </a:rPr>
              <a:t>СМОЛЕНСК </a:t>
            </a:r>
            <a:r>
              <a:t/>
            </a:r>
            <a:br/>
            <a:r>
              <a:rPr lang="ru-RU" sz="6600" b="0" strike="noStrike" spc="-1">
                <a:solidFill>
                  <a:srgbClr val="660066"/>
                </a:solidFill>
                <a:latin typeface="Times New Roman"/>
              </a:rPr>
              <a:t> ГОРОД - ГЕРОЙ</a:t>
            </a:r>
            <a:endParaRPr lang="en-US" sz="6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1371600" y="3886200"/>
            <a:ext cx="6400800" cy="17524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/>
          <a:lstStyle/>
          <a:p>
            <a:pPr algn="ctr">
              <a:spcBef>
                <a:spcPts val="799"/>
              </a:spcBef>
            </a:pPr>
            <a:endParaRPr lang="ru-RU" sz="3200" b="0" strike="noStrike" spc="-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4643446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Урок по ОДНКНР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Тема: «Патриотизм – главная духовная ценность россиян»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Подготовила ученица 8 класса </a:t>
            </a:r>
            <a:r>
              <a:rPr lang="ru-RU" dirty="0" err="1" smtClean="0">
                <a:solidFill>
                  <a:schemeClr val="bg1"/>
                </a:solidFill>
              </a:rPr>
              <a:t>Пальчикова</a:t>
            </a:r>
            <a:r>
              <a:rPr lang="ru-RU" dirty="0" smtClean="0">
                <a:solidFill>
                  <a:schemeClr val="bg1"/>
                </a:solidFill>
              </a:rPr>
              <a:t> Ангелина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971640" y="333000"/>
            <a:ext cx="7772400" cy="1359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/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Здесь  советские войны дрались за каждую пядь земли в июле 1942 года.</a:t>
            </a:r>
            <a:endParaRPr lang="en-US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9" name="Рисунок 58"/>
          <p:cNvPicPr/>
          <p:nvPr/>
        </p:nvPicPr>
        <p:blipFill>
          <a:blip r:embed="rId2"/>
          <a:stretch/>
        </p:blipFill>
        <p:spPr>
          <a:xfrm>
            <a:off x="1042920" y="1981080"/>
            <a:ext cx="6624720" cy="4616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84360" y="188640"/>
            <a:ext cx="7773840" cy="18716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/>
            <a:r>
              <a:t/>
            </a:r>
            <a:br/>
            <a:r>
              <a:t/>
            </a:r>
            <a:br/>
            <a:r>
              <a:rPr lang="ru-RU" sz="3200" b="1" i="1" strike="noStrike" spc="-1">
                <a:solidFill>
                  <a:srgbClr val="000000"/>
                </a:solidFill>
                <a:latin typeface="Times New Roman"/>
              </a:rPr>
              <a:t>Памятник в Смоленске, посвящённый погибшим в Великой Отечественной войне</a:t>
            </a:r>
            <a:r>
              <a:t/>
            </a:r>
            <a:br/>
            <a:r>
              <a:rPr lang="ru-RU" sz="4000" b="0" strike="noStrike" spc="-1">
                <a:solidFill>
                  <a:srgbClr val="000000"/>
                </a:solidFill>
                <a:latin typeface="Times New Roman"/>
              </a:rPr>
              <a:t> </a:t>
            </a:r>
            <a:endParaRPr lang="en-US" sz="40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61" name="Рисунок 60"/>
          <p:cNvPicPr/>
          <p:nvPr/>
        </p:nvPicPr>
        <p:blipFill>
          <a:blip r:embed="rId2"/>
          <a:stretch/>
        </p:blipFill>
        <p:spPr>
          <a:xfrm>
            <a:off x="1116000" y="2205000"/>
            <a:ext cx="7056360" cy="3960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4000" y="836640"/>
            <a:ext cx="3809880" cy="51148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pPr marL="342720" indent="-342720">
              <a:lnSpc>
                <a:spcPct val="9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</a:rPr>
              <a:t>       Издревле, защищая родной город на Днепре, защищая Россию, смоляне мечтали о мире. </a:t>
            </a:r>
            <a:endParaRPr lang="en-US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</a:rPr>
              <a:t>       На гербе Смоленска изображена пушка –ратная слава города, райская птица - извечная мечта смолян о мире.</a:t>
            </a:r>
            <a:endParaRPr lang="en-US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63" name="Рисунок 62"/>
          <p:cNvPicPr/>
          <p:nvPr/>
        </p:nvPicPr>
        <p:blipFill>
          <a:blip r:embed="rId2"/>
          <a:stretch/>
        </p:blipFill>
        <p:spPr>
          <a:xfrm>
            <a:off x="5292720" y="1413000"/>
            <a:ext cx="2736720" cy="3311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324000" y="476280"/>
            <a:ext cx="4752720" cy="5619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Я видел груды битого стекла,</a:t>
            </a: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Я видел горы каменных развалин…</a:t>
            </a: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Здесь городская улица была,</a:t>
            </a: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И нет её: здесь немцы побывали.</a:t>
            </a: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Я видел всё, что видеть мне пришлось,</a:t>
            </a: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Что враг терзал без всяких сожалений…</a:t>
            </a: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Но ни на миг ему не удалось</a:t>
            </a: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Тебя, Смоленск, поставить на колени.</a:t>
            </a: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                                                                         Исаковский М.В.</a:t>
            </a: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65" name="Рисунок 64"/>
          <p:cNvPicPr/>
          <p:nvPr/>
        </p:nvPicPr>
        <p:blipFill>
          <a:blip r:embed="rId2"/>
          <a:stretch/>
        </p:blipFill>
        <p:spPr>
          <a:xfrm>
            <a:off x="4716360" y="620640"/>
            <a:ext cx="4103640" cy="5400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755640" y="260280"/>
            <a:ext cx="7772400" cy="2448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pPr marL="342720" indent="-342720">
              <a:lnSpc>
                <a:spcPct val="90000"/>
              </a:lnSpc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</a:rPr>
              <a:t>       Фашистские самолёты появились над Смоленском на третий день войны, в ночь на 24 июня, а 29 июня они вели воздушную атаку ровно 6 часов. Центральные улицы лежали в руинах, дым и огонь высоко поднимались в небо.</a:t>
            </a:r>
            <a:endParaRPr lang="en-US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4" name="Рисунок 43"/>
          <p:cNvPicPr/>
          <p:nvPr/>
        </p:nvPicPr>
        <p:blipFill>
          <a:blip r:embed="rId2"/>
          <a:stretch/>
        </p:blipFill>
        <p:spPr>
          <a:xfrm>
            <a:off x="250920" y="2708280"/>
            <a:ext cx="8353440" cy="3889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685800" y="404280"/>
            <a:ext cx="7772400" cy="56912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        Смоленское сражение длилось с 10 июля по 10 сентября, именно здесь дал трещину план молниеносной войны против России, поблек миф о непобедимости фашистской армии.</a:t>
            </a:r>
            <a:endParaRPr lang="en-US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799"/>
              </a:spcBef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        В ходе Смоленского сражения наши солдаты и офицеры проявили беззаветное мужество и героизм. В этих боях родилась советская гвардия. Но, несмотря на это, Смоленск пал. </a:t>
            </a:r>
            <a:endParaRPr lang="en-US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250560" y="476280"/>
            <a:ext cx="4244760" cy="61214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      Наступили черные дни немецкой оккупации. Фашисты расстреляли, сожгли, повесили, замучили, закопали живыми 135 тысяч мирных жителей и военнопленных.</a:t>
            </a: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      А 25 сентября 1943 года Смоленск был освобожден. </a:t>
            </a: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      Такой памятник пожелали оставить смоляне, как напоминание, что такое война.</a:t>
            </a: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7" name="Рисунок 4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648320" y="404640"/>
            <a:ext cx="3809880" cy="5405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179280" y="189000"/>
            <a:ext cx="4316400" cy="59068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         6 мая 1985 года, накануне 40-летия Победы, Указом Президиума Верховного Совета СССР «За мужество и стойкость, проявленные защитниками Смоленска, массовый героизм трудящихся в борьбе против немецко-фашистских захватчиков в годы Великой Отечественной войны» Смоленску было присвоено звание «Город-Герой» с вручением медали «Золотая Звезда».</a:t>
            </a: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598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 </a:t>
            </a: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9" name="Рисунок 48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572000" y="260280"/>
            <a:ext cx="4321080" cy="6264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250920" y="333000"/>
            <a:ext cx="3960720" cy="57625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</a:rPr>
              <a:t>      Современный Смоленск – большой, красивый город. Город – труженик: здесь создают самолёты, холодильники, счётные машины, учебники, обувь, одежду, ткани.</a:t>
            </a:r>
            <a:endParaRPr lang="en-US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1" name="Рисунок 5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500720" y="333360"/>
            <a:ext cx="4392360" cy="576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484517" y="1195981"/>
            <a:ext cx="3454560" cy="55465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</a:rPr>
              <a:t>       Смоляне свято чтут память тех, кто сражался за их город.</a:t>
            </a:r>
            <a:endParaRPr lang="en-US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spcBef>
                <a:spcPts val="697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</a:rPr>
              <a:t>        Сквер Памяти Героев раскинулся вдоль крепостной стены.</a:t>
            </a:r>
            <a:endParaRPr lang="en-US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3" name="Рисунок 5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427640" y="620640"/>
            <a:ext cx="4321080" cy="538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85800" y="404640"/>
            <a:ext cx="7772400" cy="13478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/>
            <a:r>
              <a:rPr lang="ru-RU" sz="2800" b="0" strike="noStrike" spc="-1">
                <a:solidFill>
                  <a:srgbClr val="000000"/>
                </a:solidFill>
                <a:latin typeface="Times New Roman"/>
              </a:rPr>
              <a:t>Мемориальный комплекс на братской могиле подпольщиков и партизан.</a:t>
            </a:r>
            <a:endParaRPr lang="en-US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5" name="Рисунок 54"/>
          <p:cNvPicPr/>
          <p:nvPr/>
        </p:nvPicPr>
        <p:blipFill>
          <a:blip r:embed="rId2"/>
          <a:stretch/>
        </p:blipFill>
        <p:spPr>
          <a:xfrm>
            <a:off x="611280" y="2205000"/>
            <a:ext cx="8208720" cy="4392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259920"/>
            <a:ext cx="7772400" cy="14922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/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Памятник  героическим защитникам Ельни.</a:t>
            </a:r>
            <a:endParaRPr lang="en-US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7" name="Рисунок 5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2050920" y="1989000"/>
            <a:ext cx="4753080" cy="468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85</TotalTime>
  <Words>399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MBTY</cp:lastModifiedBy>
  <cp:revision>31</cp:revision>
  <dcterms:modified xsi:type="dcterms:W3CDTF">2019-12-03T10:57:32Z</dcterms:modified>
  <dc:language>en-US</dc:language>
</cp:coreProperties>
</file>