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4" r:id="rId3"/>
    <p:sldId id="259" r:id="rId4"/>
    <p:sldId id="263" r:id="rId5"/>
    <p:sldId id="265" r:id="rId6"/>
    <p:sldId id="274" r:id="rId7"/>
    <p:sldId id="280" r:id="rId8"/>
    <p:sldId id="266" r:id="rId9"/>
    <p:sldId id="272" r:id="rId10"/>
    <p:sldId id="275" r:id="rId11"/>
    <p:sldId id="267" r:id="rId12"/>
    <p:sldId id="278" r:id="rId13"/>
    <p:sldId id="269" r:id="rId14"/>
    <p:sldId id="268" r:id="rId15"/>
    <p:sldId id="270" r:id="rId16"/>
    <p:sldId id="273" r:id="rId17"/>
    <p:sldId id="271" r:id="rId18"/>
    <p:sldId id="257" r:id="rId19"/>
    <p:sldId id="26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6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4409AB-B5A1-45C3-8947-CDF748E908D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EC00C2-BF75-4CDD-90BD-88DA89A8D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96" y="-153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9651498">
            <a:off x="149148" y="3609738"/>
            <a:ext cx="2184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9 декабря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319391"/>
            <a:ext cx="6156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571501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 зам. директора по ВР Дмитриев И.Г.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13027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108" y="990944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ОРДЕН СЛАВЫ.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Учрежденный </a:t>
            </a:r>
            <a:r>
              <a:rPr lang="ru-RU" sz="2400" b="1" dirty="0"/>
              <a:t>8 ноября 1943 года орден Славы, предназначался для награждения рядового и сержантского состава. Первым кавалером ордена 3-й степени был сапер Василий Малышев. До 1945 года кавалерами ордена 3-й степени стали 980 </a:t>
            </a:r>
            <a:r>
              <a:rPr lang="ru-RU" sz="2400" b="1" dirty="0" err="1"/>
              <a:t>тыс</a:t>
            </a:r>
            <a:r>
              <a:rPr lang="ru-RU" sz="2400" b="1" dirty="0"/>
              <a:t> человек, 2-й степени – 46 </a:t>
            </a:r>
            <a:r>
              <a:rPr lang="ru-RU" sz="2400" b="1" dirty="0" err="1"/>
              <a:t>тыс</a:t>
            </a:r>
            <a:r>
              <a:rPr lang="ru-RU" sz="2400" b="1" dirty="0"/>
              <a:t>, а полными кавалерами – 2562 человека. В 1975 году полные кавалеры ордена Славы получили равные права с Героями Советского Союза.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18678"/>
            <a:ext cx="2121137" cy="443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0524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3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80728"/>
            <a:ext cx="5961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КАВАЛЕРАМ ОРДЕНА СЛАВЫ.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За </a:t>
            </a:r>
            <a:r>
              <a:rPr lang="ru-RU" sz="2400" b="1" dirty="0"/>
              <a:t>подвиг получили Орден Славы,                                                                                                                                             Легендой став, судьбе наперекор!                                                                                                                                     В историю свои вписали главы,                                                                                                                                             Врагу давая доблестный отпор.</a:t>
            </a:r>
          </a:p>
          <a:p>
            <a:r>
              <a:rPr lang="ru-RU" sz="2400" b="1" dirty="0"/>
              <a:t>И Слава вам завещана по праву,                                                                                                                                             А для кого-то – вечная она –                                                                                                                                                     Они отдали жизни за державу,                                                                                                                                             И миром им обязана страна!</a:t>
            </a:r>
          </a:p>
          <a:p>
            <a:r>
              <a:rPr lang="ru-RU" sz="2400" b="1" dirty="0"/>
              <a:t>Пускай мы все пока на переправе,                                                                                                                                                 И жизнь кому-то кажется не той…                                                                                                                                         Но тот, кто заработал орден Славы,                                                                                                                                       По всем канонам – он для нас святой!</a:t>
            </a:r>
          </a:p>
        </p:txBody>
      </p:sp>
    </p:spTree>
    <p:extLst>
      <p:ext uri="{BB962C8B-B14F-4D97-AF65-F5344CB8AC3E}">
        <p14:creationId xmlns:p14="http://schemas.microsoft.com/office/powerpoint/2010/main" val="1358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ГЕРОЙ СОВЕТСКОГО СОЮЗА.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Звание </a:t>
            </a:r>
            <a:r>
              <a:rPr lang="ru-RU" sz="2400" b="1" dirty="0"/>
              <a:t>Героя Советского Союза было учреждено Постановлением ЦИК СССР в апреле 1934 года. Первыми Героями 20 апреля 1934 были семь летчиков, спасших со льдины в Чукотском море экипаж ледокола "Челюскин". Последним советским Героем стал военный акванавт капитан 3-го ранга Анатолий </a:t>
            </a:r>
            <a:r>
              <a:rPr lang="ru-RU" sz="2400" b="1" dirty="0" err="1"/>
              <a:t>Солодков</a:t>
            </a:r>
            <a:r>
              <a:rPr lang="ru-RU" sz="2400" b="1" dirty="0"/>
              <a:t>, совершивший в 1991 году рекордное погружение на глубину 120 метров. Всего этого высокого звания удостоены свыше 13 </a:t>
            </a:r>
            <a:r>
              <a:rPr lang="ru-RU" sz="2400" b="1" dirty="0" smtClean="0"/>
              <a:t>тыс. </a:t>
            </a:r>
            <a:r>
              <a:rPr lang="ru-RU" sz="2400" b="1" dirty="0"/>
              <a:t>человек.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89618"/>
            <a:ext cx="2232248" cy="444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198" y="487025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	СТАТИСТИКА.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Герои </a:t>
            </a:r>
            <a:r>
              <a:rPr lang="ru-RU" sz="2400" b="1" dirty="0">
                <a:solidFill>
                  <a:srgbClr val="FF0000"/>
                </a:solidFill>
              </a:rPr>
              <a:t>Советского Союза.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b="1" dirty="0"/>
              <a:t> Послевоенное время (с марта 1948 года) 491 / 69 (посмертно) + 13 городов</a:t>
            </a:r>
          </a:p>
          <a:p>
            <a:r>
              <a:rPr lang="ru-RU" b="1" dirty="0"/>
              <a:t>Испытания авиатехники 122/9 (посмертно) </a:t>
            </a:r>
          </a:p>
          <a:p>
            <a:r>
              <a:rPr lang="ru-RU" b="1" dirty="0"/>
              <a:t>Бои в Афганистане 85/28(посмертно). </a:t>
            </a:r>
          </a:p>
          <a:p>
            <a:r>
              <a:rPr lang="ru-RU" b="1" dirty="0"/>
              <a:t>Освоение космоса 84/2(посмертно)</a:t>
            </a:r>
          </a:p>
          <a:p>
            <a:r>
              <a:rPr lang="ru-RU" b="1" dirty="0"/>
              <a:t> Героев Подводники и водолазы 55/1 (посмертно) </a:t>
            </a:r>
          </a:p>
          <a:p>
            <a:r>
              <a:rPr lang="ru-RU" b="1" dirty="0"/>
              <a:t>События в Венгрии 26/14 (посмертно) </a:t>
            </a:r>
          </a:p>
          <a:p>
            <a:r>
              <a:rPr lang="ru-RU" b="1" dirty="0"/>
              <a:t>Война в Корее 22/1 (посмертно)</a:t>
            </a:r>
          </a:p>
          <a:p>
            <a:r>
              <a:rPr lang="ru-RU" b="1" dirty="0"/>
              <a:t> Полярные исследования 21 </a:t>
            </a:r>
          </a:p>
          <a:p>
            <a:r>
              <a:rPr lang="ru-RU" b="1" dirty="0"/>
              <a:t>Руководство войсками 17 + 3 дважды Героя + 1 трижды Герой Юбиляры 17 + 7 дважды Героев + 1 трижды Герой + 2 четырежды Героя </a:t>
            </a:r>
          </a:p>
          <a:p>
            <a:r>
              <a:rPr lang="ru-RU" b="1" dirty="0"/>
              <a:t>Лидеры дружественных стран 6 </a:t>
            </a:r>
          </a:p>
          <a:p>
            <a:r>
              <a:rPr lang="ru-RU" b="1" dirty="0"/>
              <a:t>Борьба с терроризмом 9/3 (посмертно) </a:t>
            </a:r>
          </a:p>
          <a:p>
            <a:r>
              <a:rPr lang="ru-RU" b="1" dirty="0"/>
              <a:t>Охрана госграницы 7/4 (посмертно) </a:t>
            </a:r>
          </a:p>
          <a:p>
            <a:r>
              <a:rPr lang="ru-RU" b="1" dirty="0"/>
              <a:t>Внешняя разведка 6/2(посмертно) </a:t>
            </a:r>
          </a:p>
          <a:p>
            <a:r>
              <a:rPr lang="ru-RU" b="1" dirty="0"/>
              <a:t>Ликвидация Чернобыля 6/2(посмертно) </a:t>
            </a:r>
          </a:p>
          <a:p>
            <a:r>
              <a:rPr lang="ru-RU" b="1" dirty="0"/>
              <a:t>Ликвидация путча 1991 года 4/3 (посмертно) </a:t>
            </a:r>
          </a:p>
          <a:p>
            <a:r>
              <a:rPr lang="ru-RU" b="1" dirty="0"/>
              <a:t>Война в Египте 2 </a:t>
            </a:r>
          </a:p>
          <a:p>
            <a:r>
              <a:rPr lang="ru-RU" b="1" dirty="0"/>
              <a:t>Освоение авиатехники 2</a:t>
            </a:r>
          </a:p>
        </p:txBody>
      </p:sp>
    </p:spTree>
    <p:extLst>
      <p:ext uri="{BB962C8B-B14F-4D97-AF65-F5344CB8AC3E}">
        <p14:creationId xmlns:p14="http://schemas.microsoft.com/office/powerpoint/2010/main" val="5991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65527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ГЕРОЙ РОССИЙСКОЙ ФЕДЕРАЦИИ.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Звание </a:t>
            </a:r>
            <a:r>
              <a:rPr lang="ru-RU" sz="2400" b="1" dirty="0"/>
              <a:t>Герой Российской Федерации и знак особого отличия - медаль "Золотая Звезда" были установлены 20 марта 1992 года. Первым их удостоился 11 апреля 1992 года космонавт Сергей </a:t>
            </a:r>
            <a:r>
              <a:rPr lang="ru-RU" sz="2400" b="1" dirty="0" err="1"/>
              <a:t>Крикалев</a:t>
            </a:r>
            <a:r>
              <a:rPr lang="ru-RU" sz="2400" b="1" dirty="0"/>
              <a:t>, ставший еще в апреле 1989 года Героем Советского Союза .</a:t>
            </a:r>
          </a:p>
          <a:p>
            <a:r>
              <a:rPr lang="ru-RU" sz="2400" b="1" dirty="0"/>
              <a:t>Современная Россия в своей ратной летописи (начиная с 1992 года) насчитывает около 600 человек, удостоенных званий Героев Российской Федерации. Среди этих людей есть и те, кто до сегодняшнего дня продолжают служить в рядах Вооруженных Сил России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59" y="1412776"/>
            <a:ext cx="2180970" cy="428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5712"/>
            <a:ext cx="4067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1992 </a:t>
            </a:r>
            <a:r>
              <a:rPr lang="ru-RU" sz="2400" b="1" dirty="0"/>
              <a:t>год — 10 человек</a:t>
            </a:r>
          </a:p>
          <a:p>
            <a:pPr lvl="0"/>
            <a:r>
              <a:rPr lang="ru-RU" sz="2400" b="1" dirty="0"/>
              <a:t>1993 год — 55 человек</a:t>
            </a:r>
          </a:p>
          <a:p>
            <a:pPr lvl="0"/>
            <a:r>
              <a:rPr lang="ru-RU" sz="2400" b="1" dirty="0"/>
              <a:t>1994 год — 39 человек</a:t>
            </a:r>
          </a:p>
          <a:p>
            <a:pPr lvl="0"/>
            <a:r>
              <a:rPr lang="ru-RU" sz="2400" b="1" dirty="0"/>
              <a:t>1995 год — 146 человек</a:t>
            </a:r>
          </a:p>
          <a:p>
            <a:pPr lvl="0"/>
            <a:r>
              <a:rPr lang="ru-RU" sz="2400" b="1" dirty="0"/>
              <a:t>1996 год — 128 человек</a:t>
            </a:r>
          </a:p>
          <a:p>
            <a:pPr lvl="0"/>
            <a:r>
              <a:rPr lang="ru-RU" sz="2400" b="1" dirty="0"/>
              <a:t>1997 год — 49 человек</a:t>
            </a:r>
          </a:p>
          <a:p>
            <a:pPr lvl="0"/>
            <a:r>
              <a:rPr lang="ru-RU" sz="2400" b="1" dirty="0"/>
              <a:t>1998 год — 46 человек</a:t>
            </a:r>
          </a:p>
          <a:p>
            <a:pPr lvl="0"/>
            <a:r>
              <a:rPr lang="ru-RU" sz="2400" b="1" dirty="0"/>
              <a:t>1999 год — 68 человек</a:t>
            </a:r>
          </a:p>
          <a:p>
            <a:pPr lvl="0"/>
            <a:r>
              <a:rPr lang="ru-RU" sz="2400" b="1" dirty="0"/>
              <a:t>2000 год — 176 человек</a:t>
            </a:r>
          </a:p>
          <a:p>
            <a:pPr lvl="0"/>
            <a:r>
              <a:rPr lang="ru-RU" sz="2400" b="1" dirty="0"/>
              <a:t>2001 год — 28 </a:t>
            </a:r>
            <a:r>
              <a:rPr lang="ru-RU" sz="2400" b="1" dirty="0" smtClean="0"/>
              <a:t>человек</a:t>
            </a:r>
          </a:p>
          <a:p>
            <a:r>
              <a:rPr lang="ru-RU" sz="2400" b="1" dirty="0"/>
              <a:t>2002 год — 31 человек</a:t>
            </a: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839545"/>
            <a:ext cx="3852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2003 </a:t>
            </a:r>
            <a:r>
              <a:rPr lang="ru-RU" sz="2400" b="1" dirty="0"/>
              <a:t>год — 32 человека</a:t>
            </a:r>
          </a:p>
          <a:p>
            <a:pPr lvl="0"/>
            <a:r>
              <a:rPr lang="ru-RU" sz="2400" b="1" dirty="0"/>
              <a:t>2004 год — 35 человек</a:t>
            </a:r>
          </a:p>
          <a:p>
            <a:pPr lvl="0"/>
            <a:r>
              <a:rPr lang="ru-RU" sz="2400" b="1" dirty="0"/>
              <a:t>2005 год — 23 человека</a:t>
            </a:r>
          </a:p>
          <a:p>
            <a:pPr lvl="0"/>
            <a:r>
              <a:rPr lang="ru-RU" sz="2400" b="1" dirty="0"/>
              <a:t>2006 год — 15 человек</a:t>
            </a:r>
          </a:p>
          <a:p>
            <a:pPr lvl="0"/>
            <a:r>
              <a:rPr lang="ru-RU" sz="2400" b="1" dirty="0"/>
              <a:t>2007 год — 16 человек</a:t>
            </a:r>
          </a:p>
          <a:p>
            <a:pPr lvl="0"/>
            <a:r>
              <a:rPr lang="ru-RU" sz="2400" b="1" dirty="0"/>
              <a:t>2008 год — 41 человек</a:t>
            </a:r>
          </a:p>
          <a:p>
            <a:pPr lvl="0"/>
            <a:r>
              <a:rPr lang="ru-RU" sz="2400" b="1" dirty="0"/>
              <a:t>2009 год — 20 человек</a:t>
            </a:r>
          </a:p>
          <a:p>
            <a:pPr lvl="0"/>
            <a:r>
              <a:rPr lang="ru-RU" sz="2400" b="1" dirty="0"/>
              <a:t>2010 год — 18 человек</a:t>
            </a:r>
          </a:p>
          <a:p>
            <a:pPr lvl="0"/>
            <a:r>
              <a:rPr lang="ru-RU" sz="2400" b="1" dirty="0"/>
              <a:t>2011 год — 10 человек</a:t>
            </a:r>
          </a:p>
          <a:p>
            <a:pPr lvl="0"/>
            <a:r>
              <a:rPr lang="ru-RU" sz="2400" b="1" dirty="0"/>
              <a:t>2012 год — 16 человек</a:t>
            </a:r>
          </a:p>
          <a:p>
            <a:pPr lvl="0"/>
            <a:r>
              <a:rPr lang="ru-RU" sz="2400" b="1" dirty="0"/>
              <a:t>2013 год — 7 человек</a:t>
            </a:r>
          </a:p>
          <a:p>
            <a:pPr lvl="0"/>
            <a:r>
              <a:rPr lang="ru-RU" sz="2400" b="1" dirty="0"/>
              <a:t>2014 год — 6 человек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7301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КОЛИЧЕСТВО ГЕРОЕВ РОССИЙСКОЙ ФЕДЕРАЦИИ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 ГОДАМ НАГРАЖДЕНИЯ.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28625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3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636" y="476672"/>
            <a:ext cx="64063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4636" y="4797152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Нет, не ослабнет наша память,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Она навеки нам дана,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Чтоб вновь и вновь могли мы славить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Героев наших </a:t>
            </a:r>
            <a:r>
              <a:rPr lang="ru-RU" sz="2800" b="1" dirty="0" smtClean="0">
                <a:solidFill>
                  <a:srgbClr val="FF0000"/>
                </a:solidFill>
              </a:rPr>
              <a:t>имена!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6409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Радостно </a:t>
            </a:r>
            <a:r>
              <a:rPr lang="ru-RU" sz="2400" b="1" dirty="0"/>
              <a:t>и почетно умереть за отечество. Гораций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Истинный </a:t>
            </a:r>
            <a:r>
              <a:rPr lang="ru-RU" sz="2400" b="1" dirty="0"/>
              <a:t>человек и сын отечества есть одно и то же. А. Н. Радищев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Высочайший </a:t>
            </a:r>
            <a:r>
              <a:rPr lang="ru-RU" sz="2400" b="1" dirty="0"/>
              <a:t>патриотизм — страстное, беспредельное желание блага Родине.                                          Г. </a:t>
            </a:r>
            <a:r>
              <a:rPr lang="ru-RU" sz="2400" b="1" dirty="0" smtClean="0"/>
              <a:t>Чернышевский</a:t>
            </a: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/>
              <a:t>Нет выше идеи, как пожертвовать собственной жизнью, отстаивая своих братьев и свое отечество... Достоевский Ф. М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Это и есть секрет героизма: никогда не позволять страху смерти руководить вашей жизнью. Джордж Бернард </a:t>
            </a:r>
            <a:r>
              <a:rPr lang="ru-RU" sz="2400" b="1" dirty="0" smtClean="0"/>
              <a:t>Шоу.</a:t>
            </a:r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Герой - это тот, кто творит жизнь вопреки смерти, кто побеждает смерть. Максим </a:t>
            </a:r>
            <a:r>
              <a:rPr lang="ru-RU" sz="2400" b="1" dirty="0" smtClean="0"/>
              <a:t>Горький.</a:t>
            </a:r>
            <a:endParaRPr lang="ru-RU" sz="2400" b="1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4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3" y="361480"/>
            <a:ext cx="9133537" cy="64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6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476672"/>
            <a:ext cx="4638824" cy="615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5537" y="570252"/>
            <a:ext cx="5101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9 </a:t>
            </a:r>
            <a:r>
              <a:rPr lang="ru-RU" sz="2400" b="1" dirty="0" smtClean="0">
                <a:solidFill>
                  <a:srgbClr val="FF0000"/>
                </a:solidFill>
              </a:rPr>
              <a:t>ДЕКАБРЯ СТРАНА ЧЕСТВУЕТ: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660" y="1484784"/>
            <a:ext cx="1812415" cy="38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7520" y="1406903"/>
            <a:ext cx="1890464" cy="39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6431" y="1283702"/>
            <a:ext cx="2045033" cy="40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854" y="1357987"/>
            <a:ext cx="1999145" cy="39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783" y="5517232"/>
            <a:ext cx="170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КАВАЛЕРОВ </a:t>
            </a:r>
            <a:endParaRPr lang="ru-RU" b="1" dirty="0" smtClean="0"/>
          </a:p>
          <a:p>
            <a:r>
              <a:rPr lang="ru-RU" b="1" dirty="0" smtClean="0"/>
              <a:t>ОРДЕНА </a:t>
            </a:r>
          </a:p>
          <a:p>
            <a:r>
              <a:rPr lang="ru-RU" b="1" dirty="0" smtClean="0"/>
              <a:t>СВЯТОГО </a:t>
            </a:r>
          </a:p>
          <a:p>
            <a:r>
              <a:rPr lang="ru-RU" b="1" dirty="0" smtClean="0"/>
              <a:t>ГЕОРГИЯ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3982" y="5517232"/>
            <a:ext cx="1694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КАВАЛЕРОВ </a:t>
            </a:r>
            <a:endParaRPr lang="ru-RU" b="1" dirty="0" smtClean="0"/>
          </a:p>
          <a:p>
            <a:r>
              <a:rPr lang="ru-RU" b="1" dirty="0" smtClean="0"/>
              <a:t>ОРДЕНА </a:t>
            </a:r>
          </a:p>
          <a:p>
            <a:r>
              <a:rPr lang="ru-RU" b="1" dirty="0" smtClean="0"/>
              <a:t>СЛАВЫ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6433" y="5517232"/>
            <a:ext cx="1846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ГЕРОЕВ </a:t>
            </a:r>
            <a:endParaRPr lang="ru-RU" b="1" dirty="0" smtClean="0"/>
          </a:p>
          <a:p>
            <a:r>
              <a:rPr lang="ru-RU" b="1" dirty="0" smtClean="0"/>
              <a:t>СОВЕТСКОГО </a:t>
            </a:r>
          </a:p>
          <a:p>
            <a:r>
              <a:rPr lang="ru-RU" b="1" dirty="0" smtClean="0"/>
              <a:t>СОЮЗА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6833" y="5517232"/>
            <a:ext cx="1889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ГЕРОЕВ </a:t>
            </a:r>
            <a:endParaRPr lang="ru-RU" b="1" dirty="0" smtClean="0"/>
          </a:p>
          <a:p>
            <a:r>
              <a:rPr lang="ru-RU" b="1" dirty="0" smtClean="0"/>
              <a:t>РОССИЙСКОЙ </a:t>
            </a:r>
          </a:p>
          <a:p>
            <a:r>
              <a:rPr lang="ru-RU" b="1" dirty="0" smtClean="0"/>
              <a:t>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56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33" y="6206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ИСТОРИЯ ПРАЗДНИКА.</a:t>
            </a:r>
          </a:p>
          <a:p>
            <a:pPr algn="ctr"/>
            <a:endParaRPr lang="en-US" sz="2000" b="1" dirty="0" smtClean="0"/>
          </a:p>
          <a:p>
            <a:r>
              <a:rPr lang="ru-RU" sz="2000" b="1" dirty="0" smtClean="0"/>
              <a:t>	9 </a:t>
            </a:r>
            <a:r>
              <a:rPr lang="ru-RU" sz="2000" b="1" dirty="0"/>
              <a:t>декабря День Героев Отечества в России - это памятная дата, которая отмечается в нашей стране ежегодно 9 декабря. Она установлена Федеральным законом Российской Федерации № 22-ФЗ от 28 февраля 2007 года «О внесении изменения в статью 1-1 Федерального закона «О днях воинской славы и памятных датах России». </a:t>
            </a:r>
            <a:endParaRPr lang="ru-RU" sz="2000" b="1" dirty="0" smtClean="0"/>
          </a:p>
          <a:p>
            <a:r>
              <a:rPr lang="ru-RU" sz="2000" b="1" dirty="0" smtClean="0"/>
              <a:t>	Эта </a:t>
            </a:r>
            <a:r>
              <a:rPr lang="ru-RU" sz="2000" b="1" dirty="0"/>
              <a:t>декабрьская дата приурочена к выдающемуся событию эпохи правления императрицы Екатерины II — в 1769 году она учредила орден Святого Георгия Победоносца. </a:t>
            </a:r>
            <a:endParaRPr lang="ru-RU" sz="2000" b="1" dirty="0" smtClean="0"/>
          </a:p>
          <a:p>
            <a:r>
              <a:rPr lang="ru-RU" sz="2000" b="1" dirty="0" smtClean="0"/>
              <a:t>	В </a:t>
            </a:r>
            <a:r>
              <a:rPr lang="ru-RU" sz="2000" b="1" dirty="0"/>
              <a:t>те годы этим орденом награждались воины, проявившие в бою доблесть, отвагу и смелость. Орден Святого Георгия имел 4 степени отличия, из которых первая была </a:t>
            </a:r>
            <a:r>
              <a:rPr lang="ru-RU" sz="2000" b="1" dirty="0" smtClean="0"/>
              <a:t>наивысшей.</a:t>
            </a:r>
          </a:p>
          <a:p>
            <a:r>
              <a:rPr lang="ru-RU" sz="2000" b="1" dirty="0" smtClean="0"/>
              <a:t>	Известно</a:t>
            </a:r>
            <a:r>
              <a:rPr lang="ru-RU" sz="2000" b="1" dirty="0"/>
              <a:t>, что кавалерами всех четырех степеней стали 4 человека, среди которых великие русские полководцы М.И. Кутузов и М.Б. Барклай-де-Толли. Екатерина II удостоила и себя этой награды в честь учреждения ордена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3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39" y="594256"/>
            <a:ext cx="9013995" cy="562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5483" y="1592144"/>
            <a:ext cx="2952328" cy="359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095" y="3212976"/>
            <a:ext cx="2841308" cy="36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258"/>
            <a:ext cx="293180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816" y="874840"/>
            <a:ext cx="671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КАВАЛЕРАМ ОРДЕНА СВЯТОГО ГЕОРГИЯ.</a:t>
            </a:r>
          </a:p>
          <a:p>
            <a:r>
              <a:rPr lang="ru-RU" sz="2400" b="1" dirty="0" smtClean="0"/>
              <a:t/>
            </a:r>
            <a:endParaRPr lang="ru-RU" sz="2400" b="1" dirty="0"/>
          </a:p>
          <a:p>
            <a:r>
              <a:rPr lang="ru-RU" sz="2400" b="1" dirty="0"/>
              <a:t>Екатериной утвержден                                                                                                                                                      Святой Георгий! и по праву,                                                                                                                                                Дабы воздать героям славу,                                                                                                                                                      Сей орден нами возрожден.</a:t>
            </a:r>
          </a:p>
          <a:p>
            <a:r>
              <a:rPr lang="ru-RU" sz="2400" b="1" dirty="0" smtClean="0"/>
              <a:t>	Нет</a:t>
            </a:r>
            <a:r>
              <a:rPr lang="ru-RU" sz="2400" b="1" dirty="0"/>
              <a:t>, не отменят времена                                                                                                                                                                    </a:t>
            </a:r>
            <a:r>
              <a:rPr lang="ru-RU" sz="2400" b="1" dirty="0" smtClean="0"/>
              <a:t>	Их </a:t>
            </a:r>
            <a:r>
              <a:rPr lang="ru-RU" sz="2400" b="1" dirty="0"/>
              <a:t>доблести и их заслуги.                                                                                                                                               </a:t>
            </a:r>
            <a:r>
              <a:rPr lang="ru-RU" sz="2400" b="1" dirty="0" smtClean="0"/>
              <a:t>	Готовы </a:t>
            </a:r>
            <a:r>
              <a:rPr lang="ru-RU" sz="2400" b="1" dirty="0"/>
              <a:t>жизнь отдать, страна,                                                                                                                                               </a:t>
            </a:r>
            <a:r>
              <a:rPr lang="ru-RU" sz="2400" b="1" dirty="0" smtClean="0"/>
              <a:t>	Мы </a:t>
            </a:r>
            <a:r>
              <a:rPr lang="ru-RU" sz="2400" b="1" dirty="0"/>
              <a:t>за тебя – сыны и внуки.</a:t>
            </a:r>
          </a:p>
          <a:p>
            <a:r>
              <a:rPr lang="ru-RU" sz="2400" b="1" dirty="0"/>
              <a:t>Хотим героев знать в лицо,                                                                                                                                        Прийти на помощь им, поздравить.                                                                                                                       Погибших дедов и отцов,                                                                                                                                                           Всех павших – в этот день поздравить.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27" y="1628800"/>
            <a:ext cx="2098233" cy="44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6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В 2000 </a:t>
            </a:r>
            <a:r>
              <a:rPr lang="ru-RU" sz="2400" b="1" dirty="0"/>
              <a:t>году указом Президента России статуты ордена Святого Георгия вновь были возвращены в наградную систему Российской Федерации. Первое награждение новыми георгиевскими крестами состоялось в 2008 году, во время грузино-осетинского конфликта кавалерами ордена Св. Георгия Победоносца стали более 100 солдат и офицеров Российской армии.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087" y="4149080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1603</TotalTime>
  <Words>611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Arial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ГЕРОЕВ ОТЕЧЕСТВА РОССИИ.</dc:title>
  <dc:creator>Ольга</dc:creator>
  <cp:lastModifiedBy>MBTY</cp:lastModifiedBy>
  <cp:revision>27</cp:revision>
  <dcterms:created xsi:type="dcterms:W3CDTF">2014-12-09T07:40:46Z</dcterms:created>
  <dcterms:modified xsi:type="dcterms:W3CDTF">2019-12-03T17:10:22Z</dcterms:modified>
</cp:coreProperties>
</file>