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1" r:id="rId3"/>
    <p:sldId id="269" r:id="rId4"/>
    <p:sldId id="259" r:id="rId5"/>
    <p:sldId id="260" r:id="rId6"/>
    <p:sldId id="263" r:id="rId7"/>
    <p:sldId id="265" r:id="rId8"/>
    <p:sldId id="264" r:id="rId9"/>
    <p:sldId id="262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330BB7-472C-488C-B3DF-E7FD58F713FE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EDAC3B-F739-448D-9736-554D70C4FA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89961-572D-4A5B-AE04-E25E837851B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27bd12891ca17f730ab3227640e52557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6103"/>
            <a:ext cx="9268340" cy="68841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9143999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Воины-егорлычане</a:t>
            </a: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</a:t>
            </a:r>
          </a:p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Погибшие за освобождение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Ст. Егорлыкской</a:t>
            </a: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45847" y="1124744"/>
            <a:ext cx="7098545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Горлачев</a:t>
            </a:r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Петр Федорович</a:t>
            </a:r>
            <a:endParaRPr lang="ru-RU" sz="28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lang="ru-RU" sz="2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Дробилов</a:t>
            </a:r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Сергей Васильевич</a:t>
            </a:r>
            <a:endParaRPr lang="ru-RU" sz="28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Мусин Федор Трофимович</a:t>
            </a:r>
            <a:endParaRPr lang="ru-RU" sz="28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Руднев Виталий Георгиевич</a:t>
            </a:r>
            <a:endParaRPr lang="ru-RU" sz="28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lang="ru-RU" sz="2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Фириченков</a:t>
            </a:r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Александр Никифорович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2531" name="Picture 3" descr="D:\Документы Жени\Артем\Вахта памяти\Конференция поисковиков\DSC0406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84984"/>
            <a:ext cx="9119370" cy="3573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02681" cy="689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427984" y="1916832"/>
            <a:ext cx="4909229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Мемориальная доска</a:t>
            </a:r>
          </a:p>
          <a:p>
            <a:pPr algn="ctr"/>
            <a:r>
              <a:rPr lang="ru-RU" sz="2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землякам-егорлычанам</a:t>
            </a:r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участвовавшим в освобождении</a:t>
            </a:r>
          </a:p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станицы Егорлыкской</a:t>
            </a:r>
          </a:p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 Егорлыкского района от</a:t>
            </a:r>
          </a:p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немецко-фашистских захватчиков </a:t>
            </a:r>
          </a:p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 январе 1943 года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692696"/>
            <a:ext cx="891365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Пусть память живет во все времена!</a:t>
            </a:r>
          </a:p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Помнить надо всегда земляков имена!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578" name="AutoShape 2" descr="https://tverstroymash.ru/images/may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0" name="AutoShape 4" descr="https://tverstroymash.ru/images/may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2" name="Picture 6" descr="http://i64.fastpic.ru/big/2014/0509/ab/3f89438a4b17377c1a00deaf71ad5e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80929"/>
            <a:ext cx="9144000" cy="4077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ДЛЯ ЖЕНИ  фото с Вахты\IMG_537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2373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-108520" y="6273225"/>
            <a:ext cx="939417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Поисковый отряд  Луначарской СОШ №8 «Память»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Документы Жени\Артем\Вахта памяти\Вахта - осень 2017\Фото с  Вахты памяти  - осень 2017\DSC076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3739" y="-92804"/>
            <a:ext cx="9267739" cy="6950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-108520" y="6165304"/>
            <a:ext cx="925252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состав поисковиков на вахте памяти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«Кровь и слава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Миуса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– осень 2017»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Документы Жени\Артем\Вахта памяти\Вахта - осень 2017\Фото с  Вахты памяти  - осень 2017\DSC076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-1"/>
            <a:ext cx="8103110" cy="68688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525"/>
            <a:ext cx="91313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F:\ДЛЯ ЖЕНИ  фото с Вахты\IMG_539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0"/>
            <a:ext cx="637220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619672" y="6273225"/>
            <a:ext cx="6264696" cy="5232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Поисковик – это состояние души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Документы Жени\Артем\Вахта памяти\Вахта 2015\Фото - осень 2015\IMG_21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99992" cy="6824401"/>
          </a:xfrm>
          <a:prstGeom prst="rect">
            <a:avLst/>
          </a:prstGeom>
          <a:noFill/>
          <a:ln w="57150">
            <a:solidFill>
              <a:schemeClr val="accent3"/>
            </a:solidFill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2277" y="0"/>
            <a:ext cx="4381723" cy="6858000"/>
          </a:xfrm>
          <a:prstGeom prst="rect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gorlik100.narod.ru/image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8003"/>
            <a:ext cx="9119996" cy="683999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5661248"/>
            <a:ext cx="9144000" cy="1200329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75 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лет  освобождения станицы Егорлыкской </a:t>
            </a:r>
          </a:p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  Егорлыкского района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556792"/>
            <a:ext cx="903649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Батурашвили</a:t>
            </a:r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Ника Соломонович 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4054" y="116632"/>
            <a:ext cx="811286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Воины, погибшие </a:t>
            </a: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территории</a:t>
            </a:r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хуторов</a:t>
            </a:r>
          </a:p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2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Балко-Грузского</a:t>
            </a:r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Сельского поселения 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2276872"/>
            <a:ext cx="580909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Зозуля Илья Павлович 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2996952"/>
            <a:ext cx="784009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Киселев </a:t>
            </a:r>
            <a:r>
              <a:rPr lang="ru-RU" sz="4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Прокофий</a:t>
            </a:r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Гаврилович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87624" y="3717032"/>
            <a:ext cx="678570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Маруга</a:t>
            </a:r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Авраам Антонович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020942" y="4437112"/>
            <a:ext cx="812305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Ковальчук Григорий Гаврилович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87624" y="5157192"/>
            <a:ext cx="641175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Яиченко</a:t>
            </a:r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Захар Климович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115616" y="5877272"/>
            <a:ext cx="737054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Пономарчук</a:t>
            </a:r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Иван Яковлевич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Документы Жени\Артем\2015 год\PICT04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961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0" y="5949281"/>
            <a:ext cx="9144000" cy="7694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Это те, кто не вернулся из боя…</a:t>
            </a: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Picture 3" descr="http://countryclips.ru/uploads/images/d/v/a/dva_dva_devjat_vistuplenie_v_gorode_geroe_nu_zdravstvuj_gorod_krivoj_ro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604" y="0"/>
            <a:ext cx="9150603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142</Words>
  <Application>Microsoft Office PowerPoint</Application>
  <PresentationFormat>Экран (4:3)</PresentationFormat>
  <Paragraphs>34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MBTY</cp:lastModifiedBy>
  <cp:revision>19</cp:revision>
  <dcterms:modified xsi:type="dcterms:W3CDTF">2019-12-03T17:10:56Z</dcterms:modified>
</cp:coreProperties>
</file>