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0FDE8E-51CC-4E0E-B261-3BC96F7BE28B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B0C810-2C3A-4A56-B42E-CEA501388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1253" y="188640"/>
            <a:ext cx="81980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Урок мужества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468560" y="4829316"/>
            <a:ext cx="103885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«Горячее сердце»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100" name="Picture 4" descr="Сердце в подарок. Комментарии : Дневники на КП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536552"/>
            <a:ext cx="4320480" cy="350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56176" y="3269879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6000768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 зам. директора по </a:t>
            </a:r>
            <a:r>
              <a:rPr lang="ru-RU" smtClean="0"/>
              <a:t>ВР Дмитриев И.Г.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Новости региона Удмуртия. Хроника событ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0237" y="1411383"/>
            <a:ext cx="705199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1290" y="369530"/>
            <a:ext cx="8949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Особенные поступки особенных детей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3526" y="5373216"/>
            <a:ext cx="74590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err="1" smtClean="0"/>
              <a:t>Сакмаров</a:t>
            </a:r>
            <a:r>
              <a:rPr lang="ru-RU" sz="2800" b="1" dirty="0" smtClean="0"/>
              <a:t> Александр</a:t>
            </a:r>
          </a:p>
          <a:p>
            <a:r>
              <a:rPr lang="ru-RU" sz="2800" dirty="0" smtClean="0"/>
              <a:t>Родился в 1996 году</a:t>
            </a:r>
          </a:p>
          <a:p>
            <a:r>
              <a:rPr lang="ru-RU" sz="2800" dirty="0" smtClean="0"/>
              <a:t>Село Якшур-Бодья, Удмуртская Республика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069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6653" y="5631380"/>
            <a:ext cx="8082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Отважная четвероклассница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548680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Васильковская Светлана</a:t>
            </a:r>
          </a:p>
          <a:p>
            <a:endParaRPr lang="ru-RU" sz="2400" dirty="0" smtClean="0"/>
          </a:p>
          <a:p>
            <a:r>
              <a:rPr lang="ru-RU" sz="2400" dirty="0" smtClean="0"/>
              <a:t>Родилась в 2002 году</a:t>
            </a:r>
          </a:p>
          <a:p>
            <a:r>
              <a:rPr lang="ru-RU" sz="2400" dirty="0" smtClean="0"/>
              <a:t>Поселок </a:t>
            </a:r>
            <a:r>
              <a:rPr lang="ru-RU" sz="2400" dirty="0" err="1" smtClean="0"/>
              <a:t>Тёсовский</a:t>
            </a:r>
            <a:r>
              <a:rPr lang="ru-RU" sz="2400" dirty="0" smtClean="0"/>
              <a:t/>
            </a:r>
          </a:p>
          <a:p>
            <a:r>
              <a:rPr lang="ru-RU" sz="2400" dirty="0" smtClean="0"/>
              <a:t>Новгородской области</a:t>
            </a:r>
            <a:endParaRPr lang="ru-RU" sz="2400" dirty="0"/>
          </a:p>
        </p:txBody>
      </p:sp>
      <p:pic>
        <p:nvPicPr>
          <p:cNvPr id="10248" name="Picture 8" descr="Васильковская Светлан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47" y="32529"/>
            <a:ext cx="3965389" cy="519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69932" y="3546013"/>
            <a:ext cx="50449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Спасла 2-х летнего малыша, </a:t>
            </a:r>
          </a:p>
          <a:p>
            <a:r>
              <a:rPr lang="ru-RU" sz="2800" dirty="0" smtClean="0"/>
              <a:t>который упал в водоем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01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Бугаева Анн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716016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5517232"/>
            <a:ext cx="52164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тонкому льду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4507" y="491779"/>
            <a:ext cx="37513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Бугаева Анна</a:t>
            </a:r>
          </a:p>
          <a:p>
            <a:endParaRPr lang="ru-RU" sz="2800" dirty="0"/>
          </a:p>
          <a:p>
            <a:r>
              <a:rPr lang="ru-RU" sz="2800" dirty="0" smtClean="0"/>
              <a:t>Родилась в 2004 году</a:t>
            </a:r>
          </a:p>
          <a:p>
            <a:r>
              <a:rPr lang="ru-RU" sz="2800" dirty="0" smtClean="0"/>
              <a:t>Село </a:t>
            </a:r>
            <a:r>
              <a:rPr lang="ru-RU" sz="2800" dirty="0" err="1" smtClean="0"/>
              <a:t>Рагули</a:t>
            </a:r>
            <a:r>
              <a:rPr lang="ru-RU" sz="2800" dirty="0" smtClean="0"/>
              <a:t>, </a:t>
            </a:r>
          </a:p>
          <a:p>
            <a:r>
              <a:rPr lang="ru-RU" sz="2800" dirty="0" smtClean="0"/>
              <a:t>Ставропольский край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39072" y="3446060"/>
            <a:ext cx="36503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Аня спасла две </a:t>
            </a:r>
          </a:p>
          <a:p>
            <a:r>
              <a:rPr lang="ru-RU" sz="2800" dirty="0" smtClean="0"/>
              <a:t>человеческие жизни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3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Зайцева Ульян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30824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2389" y="5157192"/>
            <a:ext cx="54168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Боевая награда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692696"/>
            <a:ext cx="468109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Зайцева Ульяна</a:t>
            </a:r>
          </a:p>
          <a:p>
            <a:endParaRPr lang="ru-RU" sz="3200" dirty="0"/>
          </a:p>
          <a:p>
            <a:r>
              <a:rPr lang="ru-RU" sz="3200" dirty="0" smtClean="0"/>
              <a:t>Родилась в 2004 году</a:t>
            </a:r>
          </a:p>
          <a:p>
            <a:r>
              <a:rPr lang="ru-RU" sz="3200" dirty="0" smtClean="0"/>
              <a:t>Ленинградская область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16770" y="3356992"/>
            <a:ext cx="4676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Спасла не только сестричку, </a:t>
            </a:r>
          </a:p>
          <a:p>
            <a:r>
              <a:rPr lang="ru-RU" sz="2400" dirty="0" smtClean="0"/>
              <a:t>но и всех жителей сгоревшего </a:t>
            </a:r>
          </a:p>
          <a:p>
            <a:r>
              <a:rPr lang="ru-RU" sz="2400" dirty="0" smtClean="0"/>
              <a:t>дотла общежития.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6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Миллер Никита и Волков Владислав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5904656" cy="379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06589" y="260648"/>
            <a:ext cx="6442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Смерть смотрела им в лицо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085184"/>
            <a:ext cx="35605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Миллер Никита</a:t>
            </a:r>
          </a:p>
          <a:p>
            <a:r>
              <a:rPr lang="ru-RU" sz="2400" dirty="0" smtClean="0"/>
              <a:t>Родился в 1996 году </a:t>
            </a:r>
          </a:p>
          <a:p>
            <a:r>
              <a:rPr lang="ru-RU" sz="2400" dirty="0" smtClean="0"/>
              <a:t>Город </a:t>
            </a:r>
            <a:r>
              <a:rPr lang="ru-RU" sz="2400" dirty="0" err="1" smtClean="0"/>
              <a:t>Искитим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Новосибирская область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64176" y="5040784"/>
            <a:ext cx="356059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Волков Владислав</a:t>
            </a:r>
          </a:p>
          <a:p>
            <a:r>
              <a:rPr lang="ru-RU" sz="2400" dirty="0" smtClean="0"/>
              <a:t>Родился в 1993 году</a:t>
            </a:r>
          </a:p>
          <a:p>
            <a:r>
              <a:rPr lang="ru-RU" sz="2400" dirty="0" smtClean="0"/>
              <a:t> Город </a:t>
            </a:r>
            <a:r>
              <a:rPr lang="ru-RU" sz="2400" dirty="0" err="1" smtClean="0"/>
              <a:t>Искитим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Новосибирская область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расницкий Иван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4248472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5509" y="5445224"/>
            <a:ext cx="69797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Мужественный поступок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6290" y="739401"/>
            <a:ext cx="35509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Красницкий</a:t>
            </a:r>
            <a:r>
              <a:rPr lang="ru-RU" sz="2800" b="1" dirty="0" smtClean="0"/>
              <a:t> Иван</a:t>
            </a:r>
          </a:p>
          <a:p>
            <a:endParaRPr lang="ru-RU" sz="2800" dirty="0" smtClean="0"/>
          </a:p>
          <a:p>
            <a:r>
              <a:rPr lang="ru-RU" sz="2800" dirty="0" smtClean="0"/>
              <a:t>Родился в 2002 году</a:t>
            </a:r>
          </a:p>
          <a:p>
            <a:r>
              <a:rPr lang="ru-RU" sz="2800" dirty="0" smtClean="0"/>
              <a:t>Город Киров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10567" y="3284984"/>
            <a:ext cx="4652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Спас своего друга, </a:t>
            </a:r>
          </a:p>
          <a:p>
            <a:r>
              <a:rPr lang="ru-RU" sz="2000" dirty="0" smtClean="0"/>
              <a:t>вытащив его из воды в зимнее время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22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Лузган Руслан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24847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5517232"/>
            <a:ext cx="68114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 секунды до гибели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677868"/>
            <a:ext cx="43091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Лузган Руслан</a:t>
            </a:r>
          </a:p>
          <a:p>
            <a:endParaRPr lang="ru-RU" sz="3200" b="1" dirty="0"/>
          </a:p>
          <a:p>
            <a:r>
              <a:rPr lang="ru-RU" sz="3200" b="1" dirty="0" smtClean="0"/>
              <a:t>Родился в 1994 году</a:t>
            </a:r>
          </a:p>
          <a:p>
            <a:r>
              <a:rPr lang="ru-RU" sz="3200" b="1" dirty="0" smtClean="0"/>
              <a:t>Брянская область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34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Обязова Римм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574"/>
            <a:ext cx="446449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Анимации Помним, любим, скорбим, Анимации с надписью Вечная память скачать бесплатно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7574"/>
            <a:ext cx="2411760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5550971"/>
            <a:ext cx="4440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Урал шумел …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491850"/>
            <a:ext cx="33682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Обязова</a:t>
            </a:r>
            <a:r>
              <a:rPr lang="ru-RU" sz="2400" b="1" dirty="0" smtClean="0"/>
              <a:t> Римма</a:t>
            </a:r>
          </a:p>
          <a:p>
            <a:endParaRPr lang="ru-RU" sz="2400" dirty="0"/>
          </a:p>
          <a:p>
            <a:r>
              <a:rPr lang="ru-RU" sz="2400" dirty="0" smtClean="0"/>
              <a:t>Родилась в 1993 году</a:t>
            </a:r>
          </a:p>
          <a:p>
            <a:r>
              <a:rPr lang="ru-RU" sz="2400" dirty="0" smtClean="0"/>
              <a:t>Погибла в 2007 году</a:t>
            </a:r>
          </a:p>
          <a:p>
            <a:r>
              <a:rPr lang="ru-RU" sz="2400" dirty="0" smtClean="0"/>
              <a:t>Оренбургская область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4869160"/>
            <a:ext cx="4163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Спасла тонущего мальчика,</a:t>
            </a:r>
          </a:p>
          <a:p>
            <a:r>
              <a:rPr lang="ru-RU" sz="2400" dirty="0" smtClean="0"/>
              <a:t>а сама погибла.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84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Рубанов Паве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52" y="0"/>
            <a:ext cx="3315102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Анимации Помним, любим, скорбим, Анимации с надписью Вечная память скачать бесплатно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7574"/>
            <a:ext cx="2411760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5517232"/>
            <a:ext cx="7425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Герои, которые навсегда рядом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507475" y="1412776"/>
            <a:ext cx="30764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Рубанов</a:t>
            </a:r>
            <a:r>
              <a:rPr lang="ru-RU" sz="2400" b="1" dirty="0" smtClean="0"/>
              <a:t> Павел</a:t>
            </a:r>
          </a:p>
          <a:p>
            <a:endParaRPr lang="ru-RU" sz="2400" dirty="0"/>
          </a:p>
          <a:p>
            <a:r>
              <a:rPr lang="ru-RU" sz="2400" dirty="0" smtClean="0"/>
              <a:t>Родился в 1993 году</a:t>
            </a:r>
          </a:p>
          <a:p>
            <a:r>
              <a:rPr lang="ru-RU" sz="2400" dirty="0" smtClean="0"/>
              <a:t>Погиб в 2003 году</a:t>
            </a:r>
          </a:p>
          <a:p>
            <a:r>
              <a:rPr lang="ru-RU" sz="2400" dirty="0" smtClean="0"/>
              <a:t>Город </a:t>
            </a:r>
            <a:r>
              <a:rPr lang="ru-RU" sz="2400" dirty="0" err="1" smtClean="0"/>
              <a:t>Лесосибирск</a:t>
            </a:r>
            <a:endParaRPr lang="ru-RU" sz="2400" dirty="0" smtClean="0"/>
          </a:p>
          <a:p>
            <a:r>
              <a:rPr lang="ru-RU" sz="2400" dirty="0" smtClean="0"/>
              <a:t>Красноярского края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4293096"/>
            <a:ext cx="5136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Паша спас тонущих своих друзей, </a:t>
            </a:r>
          </a:p>
          <a:p>
            <a:r>
              <a:rPr lang="ru-RU" sz="2400" dirty="0" smtClean="0"/>
              <a:t>а его спасти не успели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04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1219"/>
            <a:ext cx="5974713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жизни всегда</a:t>
            </a:r>
          </a:p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есть место</a:t>
            </a:r>
          </a:p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подвигу 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8434" name="Picture 2" descr="Photoshopia.su Версия для печати Stock Vectors - 23 February 2 23 Февраля Часть#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71886"/>
            <a:ext cx="867645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9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76418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«Мужество воспитывается изо дня в день </a:t>
            </a:r>
          </a:p>
          <a:p>
            <a:r>
              <a:rPr lang="ru-RU" sz="2800" b="1" dirty="0" smtClean="0"/>
              <a:t>в упорном сопротивлении трудностям»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84168" y="1588076"/>
            <a:ext cx="263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Н.А. Островский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9926" y="2679572"/>
            <a:ext cx="873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«… герой – это человек который в решительный </a:t>
            </a:r>
          </a:p>
          <a:p>
            <a:r>
              <a:rPr lang="ru-RU" sz="2800" b="1" dirty="0" smtClean="0"/>
              <a:t>момент делает то, что необходимо делать </a:t>
            </a:r>
          </a:p>
          <a:p>
            <a:r>
              <a:rPr lang="ru-RU" sz="2800" b="1" dirty="0" smtClean="0"/>
              <a:t>в интересах человеческого общества»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4083001"/>
            <a:ext cx="154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Ю. Фучик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79383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«Всякий мужественный, всякий правдивый </a:t>
            </a:r>
          </a:p>
          <a:p>
            <a:r>
              <a:rPr lang="ru-RU" sz="2800" b="1" dirty="0"/>
              <a:t>ч</a:t>
            </a:r>
            <a:r>
              <a:rPr lang="ru-RU" sz="2800" b="1" dirty="0" smtClean="0"/>
              <a:t>еловек приносит честь своей, родине»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82059" y="605264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А. Роллан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8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459249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Мужество </a:t>
            </a:r>
            <a:r>
              <a:rPr lang="ru-RU" sz="2000" b="1" dirty="0" smtClean="0"/>
              <a:t/>
            </a:r>
            <a:r>
              <a:rPr lang="ru-RU" sz="2000" dirty="0" smtClean="0"/>
              <a:t>-   </a:t>
            </a:r>
            <a:r>
              <a:rPr lang="ru-RU" dirty="0"/>
              <a:t>в античной философии не только воинская смелость и готовность бороться несмотря на отсутствие очевидного перевеса сил над врагом, но и одна из основных добродетелей - самообладание , владение разумом низшими движениями </a:t>
            </a:r>
            <a:r>
              <a:rPr lang="ru-RU" dirty="0" smtClean="0"/>
              <a:t>души.</a:t>
            </a:r>
            <a:endParaRPr lang="ru-RU" dirty="0"/>
          </a:p>
        </p:txBody>
      </p:sp>
      <p:pic>
        <p:nvPicPr>
          <p:cNvPr id="1028" name="Picture 4" descr="Персональный сайт Кудрявцева Ивана Ивановича - С Днем ПОБЕДЫ!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16224" cy="173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17941" y="332656"/>
            <a:ext cx="5616624" cy="259228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429000"/>
            <a:ext cx="568863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Мужество - </a:t>
            </a:r>
            <a:r>
              <a:rPr lang="ru-RU" dirty="0"/>
              <a:t>Смелость в бою является не единственной и, возможно, даже не наиболее важной формой мужества. Есть также мужество переносить бедность , мужество переносить насмешки, мужество переносить враждебность толпы. Здесь даже самые храбрые солдаты часто оказываются в жалком положении. И главное - есть смелость спокойно и сдержанно думать перед лицом опасности, сдерживая порыв панического страха или ярости.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08112" y="3284984"/>
            <a:ext cx="7020272" cy="3240360"/>
          </a:xfrm>
          <a:prstGeom prst="round2Diag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48" y="313407"/>
            <a:ext cx="9022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 какими словами связано слово мужество?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251520" y="1124744"/>
            <a:ext cx="3049003" cy="15841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Героизм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331640" y="4941168"/>
            <a:ext cx="3049003" cy="15841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Честь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24449" y="1340768"/>
            <a:ext cx="3719749" cy="15841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Сила воли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31640" y="2917048"/>
            <a:ext cx="5040561" cy="15841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Неравнодушие 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2054" name="Picture 6" descr="Статьи - Библиотека международной спортивной информаци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9" y="4501224"/>
            <a:ext cx="3779912" cy="232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5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56992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Всероссийская общественно-государственная инициатива </a:t>
            </a:r>
            <a:r>
              <a:rPr lang="ru-RU" sz="2800" b="1" dirty="0"/>
              <a:t>"Горячее сердце"</a:t>
            </a:r>
            <a:r>
              <a:rPr lang="ru-RU" sz="2800" dirty="0"/>
              <a:t> – это новый проект Фонда социально-культурных инициатив. Реализуется с ноября 2013 года.</a:t>
            </a:r>
          </a:p>
        </p:txBody>
      </p:sp>
      <p:pic>
        <p:nvPicPr>
          <p:cNvPr id="7" name="Picture 2" descr="Неравнодушным детям будут вручать Нагрудный знак &quot;Горячее сердце&quot; - Волгоградское Деловое Телевид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7" y="548680"/>
            <a:ext cx="655272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2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5194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Основная цель</a:t>
            </a:r>
            <a:endParaRPr lang="ru-RU" sz="5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358939" y="1111970"/>
            <a:ext cx="835196" cy="1308918"/>
          </a:xfrm>
          <a:prstGeom prst="downArrow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611560" y="2276872"/>
            <a:ext cx="7992888" cy="4032448"/>
          </a:xfrm>
          <a:prstGeom prst="flowChartPunchedTap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7944" y="3212976"/>
            <a:ext cx="77001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чествование и выражение признательности детям и молодежи в возрасте до 23 лет, проявившим неравнодушие и активную жизненную позицию, совершившим героические и мужественные поступки, бескорыстно пришедшим на помощь людям, а также преодолевшим трудные жизненные ситуации.</a:t>
            </a:r>
          </a:p>
        </p:txBody>
      </p:sp>
      <p:pic>
        <p:nvPicPr>
          <p:cNvPr id="7170" name="Picture 2" descr="Городская газета &quot;Чебоксарские новости&quot; Список новосте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3563" y="0"/>
            <a:ext cx="3672408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7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683568" y="323459"/>
            <a:ext cx="6984776" cy="2025421"/>
          </a:xfrm>
          <a:prstGeom prst="flowChartAlternateProcess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67644" y="437698"/>
            <a:ext cx="56166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 итогам реализации инициативы ежегодно издается Почетная книга «Горячее сердце» с рассказами о поступках награжденных ребят и деятельности общественных организаций и объединений. </a:t>
            </a:r>
          </a:p>
        </p:txBody>
      </p:sp>
      <p:pic>
        <p:nvPicPr>
          <p:cNvPr id="7" name="Picture 4" descr="http://www.tribuna.ru/upload/iblock/912/91288f92a7d22cedab712c4c4d88877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360508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67944" y="2924944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Среди награжденных есть ребята, которые отдали свои жизни, оказывая помощь пострадавшим. Это – невосполнимая утрата для родителей и всех нас. Однако эти ребята показали пример истинного мужества и отваги, крепости духа, нравственного и духовного стержня. Они навсегда останутся в нашей памяти и в сердцах ими спасенных людей.</a:t>
            </a:r>
          </a:p>
        </p:txBody>
      </p:sp>
    </p:spTree>
    <p:extLst>
      <p:ext uri="{BB962C8B-B14F-4D97-AF65-F5344CB8AC3E}">
        <p14:creationId xmlns:p14="http://schemas.microsoft.com/office/powerpoint/2010/main" val="3361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Два школьника из Башкирии за героизм награждены знаком &quot;Горячее сердце&quot; Уф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66967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92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Два школьника из Башкирии за героизм награждены знаком &quot;Горячее сердце&quot; - Новости Уфы и Республики Башкортостан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9472"/>
            <a:ext cx="4536504" cy="558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51492" y="620688"/>
            <a:ext cx="408797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Баранов Никита</a:t>
            </a:r>
          </a:p>
          <a:p>
            <a:endParaRPr lang="ru-RU" sz="2400" dirty="0" smtClean="0"/>
          </a:p>
          <a:p>
            <a:r>
              <a:rPr lang="ru-RU" sz="2400" dirty="0" smtClean="0"/>
              <a:t>Родился в 2004 году</a:t>
            </a:r>
          </a:p>
          <a:p>
            <a:r>
              <a:rPr lang="ru-RU" sz="2400" dirty="0" smtClean="0"/>
              <a:t>Село </a:t>
            </a:r>
            <a:r>
              <a:rPr lang="ru-RU" sz="2400" dirty="0" err="1" smtClean="0"/>
              <a:t>Ташкиново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Республика </a:t>
            </a:r>
            <a:r>
              <a:rPr lang="ru-RU" sz="2400" dirty="0" err="1" smtClean="0"/>
              <a:t>Баршкортостан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7377" y="5811035"/>
            <a:ext cx="6051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Маленький герой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1507" y="3624910"/>
            <a:ext cx="32816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Спас утопающего </a:t>
            </a:r>
          </a:p>
          <a:p>
            <a:r>
              <a:rPr lang="ru-RU" sz="2800" dirty="0" smtClean="0"/>
              <a:t>3-летнего ребенка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30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226</TotalTime>
  <Words>406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MBTY</cp:lastModifiedBy>
  <cp:revision>17</cp:revision>
  <dcterms:created xsi:type="dcterms:W3CDTF">2015-02-18T15:37:34Z</dcterms:created>
  <dcterms:modified xsi:type="dcterms:W3CDTF">2019-12-03T17:11:59Z</dcterms:modified>
</cp:coreProperties>
</file>