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57" r:id="rId6"/>
    <p:sldId id="263" r:id="rId7"/>
    <p:sldId id="267" r:id="rId8"/>
    <p:sldId id="258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009900"/>
    <a:srgbClr val="FFFF00"/>
    <a:srgbClr val="FF3300"/>
    <a:srgbClr val="86C8F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F21A6-071D-476C-B435-F6504D4F3A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1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03012-335A-46B6-BAF2-1B3D7D185C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3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68F4-034A-4E79-92B0-A740AF38BD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5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C1A95-2952-4925-9E14-80211B877B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393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23810-4CE1-4533-856C-10C9D31275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18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9465-A6E0-43D1-9F7F-806C4AF628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7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42B4-1A1C-40BB-9FD9-05EC130DBD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814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302CE-B80A-448A-9B3D-393AA40A54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67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A9EB1-BDD4-4C09-B1B3-D946329AD0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47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89971-DA88-4748-B1BD-5AA672F8D3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498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9EF7-262C-4FAD-AB0B-29ADC6BDF5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683141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A01054-4D4B-4E45-BBCA-56F7298AB7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MIX%20A%20PANCAKE%20-%20POPULAR%20NURSERY%20RHYMES%20WITH%20LYRICS_cut.mp4" TargetMode="Externa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28600"/>
            <a:ext cx="5257800" cy="1470025"/>
          </a:xfrm>
        </p:spPr>
        <p:txBody>
          <a:bodyPr anchor="ctr"/>
          <a:lstStyle/>
          <a:p>
            <a:r>
              <a:rPr lang="en-US" altLang="ru-RU" sz="8000" b="1">
                <a:solidFill>
                  <a:schemeClr val="accent2"/>
                </a:solidFill>
              </a:rPr>
              <a:t>Pancakes</a:t>
            </a:r>
            <a:endParaRPr lang="ru-RU" altLang="ru-RU" sz="8000" b="1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019800"/>
            <a:ext cx="3048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sz="3200"/>
              <a:t>Duyun  V.A.</a:t>
            </a:r>
            <a:endParaRPr lang="ru-RU" altLang="ru-RU" sz="32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676400" y="1524000"/>
            <a:ext cx="72786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5400" b="1" dirty="0" err="1">
                <a:solidFill>
                  <a:srgbClr val="000000"/>
                </a:solidFill>
              </a:rPr>
              <a:t>cooking</a:t>
            </a:r>
            <a:r>
              <a:rPr lang="ru-RU" altLang="ru-RU" sz="5400" b="1" dirty="0">
                <a:solidFill>
                  <a:srgbClr val="000000"/>
                </a:solidFill>
              </a:rPr>
              <a:t/>
            </a:r>
            <a:r>
              <a:rPr lang="ru-RU" altLang="ru-RU" sz="5400" b="1" dirty="0" err="1">
                <a:solidFill>
                  <a:srgbClr val="000000"/>
                </a:solidFill>
              </a:rPr>
              <a:t>master-class</a:t>
            </a:r>
            <a:r>
              <a:rPr lang="ru-RU" altLang="ru-RU" sz="2400" dirty="0"/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C8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altLang="ru-RU" sz="5400" b="1">
                <a:solidFill>
                  <a:schemeClr val="accent2"/>
                </a:solidFill>
              </a:rPr>
              <a:t>Enjoy your meal!</a:t>
            </a:r>
            <a:endParaRPr lang="ru-RU" altLang="ru-RU" sz="5400" b="1">
              <a:solidFill>
                <a:schemeClr val="accent2"/>
              </a:solidFill>
            </a:endParaRPr>
          </a:p>
        </p:txBody>
      </p:sp>
      <p:pic>
        <p:nvPicPr>
          <p:cNvPr id="10244" name="Picture 4" descr="Топ-5-рецептів-млинців-на-Масляну-353x2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417638"/>
            <a:ext cx="9144000" cy="5440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3657600" cy="1143000"/>
          </a:xfrm>
        </p:spPr>
        <p:txBody>
          <a:bodyPr/>
          <a:lstStyle/>
          <a:p>
            <a:r>
              <a:rPr lang="en-US" altLang="ru-RU" sz="8000" b="1">
                <a:solidFill>
                  <a:schemeClr val="accent2"/>
                </a:solidFill>
              </a:rPr>
              <a:t>Pan</a:t>
            </a:r>
            <a:endParaRPr lang="ru-RU" altLang="ru-RU" sz="8000" b="1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2293" name="Picture 5" descr="digital-thermoter-pan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34290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1273988002_pirog-korzhi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3276600"/>
            <a:ext cx="4876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200400" y="1371600"/>
            <a:ext cx="990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5029200" y="1371600"/>
            <a:ext cx="914400" cy="9144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657600" y="228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8000" b="1">
                <a:solidFill>
                  <a:schemeClr val="accent2"/>
                </a:solidFill>
              </a:rPr>
              <a:t>cake</a:t>
            </a:r>
            <a:endParaRPr lang="ru-RU" altLang="ru-RU" sz="8000" b="1">
              <a:solidFill>
                <a:schemeClr val="accent2"/>
              </a:solidFill>
            </a:endParaRPr>
          </a:p>
        </p:txBody>
      </p:sp>
      <p:pic>
        <p:nvPicPr>
          <p:cNvPr id="12305" name="Picture 17" descr="pancakes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pancakes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2057400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shrove2c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292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257800" y="430213"/>
            <a:ext cx="35814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ru-RU" sz="2400" b="1"/>
              <a:t>Pancake Day</a:t>
            </a:r>
            <a:r>
              <a:rPr lang="en-US" altLang="ru-RU" sz="2400"/>
              <a:t> in the UK is also known as </a:t>
            </a:r>
            <a:r>
              <a:rPr lang="en-US" altLang="ru-RU" sz="2400" b="1">
                <a:solidFill>
                  <a:srgbClr val="FF3300"/>
                </a:solidFill>
              </a:rPr>
              <a:t>Shrove Tuesday</a:t>
            </a:r>
            <a:r>
              <a:rPr lang="en-US" altLang="ru-RU" sz="2400"/>
              <a:t>.</a:t>
            </a:r>
            <a:r>
              <a:rPr lang="ru-RU" altLang="ru-RU" sz="2400"/>
              <a:t/>
            </a:r>
            <a:r>
              <a:rPr lang="en-US" altLang="ru-RU" sz="2400"/>
              <a:t>This year it is on </a:t>
            </a:r>
            <a:r>
              <a:rPr lang="en-US" altLang="ru-RU" sz="2400">
                <a:solidFill>
                  <a:srgbClr val="FF3300"/>
                </a:solidFill>
              </a:rPr>
              <a:t>4th March</a:t>
            </a:r>
            <a:r>
              <a:rPr lang="en-US" altLang="ru-RU" sz="2400"/>
              <a:t> (2014)</a:t>
            </a:r>
            <a:endParaRPr lang="ru-RU" altLang="ru-RU" sz="2400"/>
          </a:p>
        </p:txBody>
      </p:sp>
      <p:pic>
        <p:nvPicPr>
          <p:cNvPr id="13321" name="Picture 9" descr="521632_10151254083440812_1425629967_n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2765425"/>
            <a:ext cx="4800600" cy="40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28600" y="4267200"/>
            <a:ext cx="4640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/>
              <a:t>It is traditionally a day of </a:t>
            </a:r>
            <a:r>
              <a:rPr lang="en-US" altLang="ru-RU" sz="2400">
                <a:solidFill>
                  <a:srgbClr val="FF3300"/>
                </a:solidFill>
              </a:rPr>
              <a:t>fun</a:t>
            </a:r>
            <a:r>
              <a:rPr lang="en-US" altLang="ru-RU" sz="2400"/>
              <a:t> and </a:t>
            </a:r>
          </a:p>
          <a:p>
            <a:r>
              <a:rPr lang="en-US" altLang="ru-RU" sz="2400">
                <a:solidFill>
                  <a:srgbClr val="FF3300"/>
                </a:solidFill>
              </a:rPr>
              <a:t>feasting</a:t>
            </a:r>
            <a:r>
              <a:rPr lang="en-US" altLang="ru-RU" sz="2400"/>
              <a:t> before </a:t>
            </a:r>
            <a:r>
              <a:rPr lang="en-US" altLang="ru-RU" sz="2400">
                <a:solidFill>
                  <a:srgbClr val="FF3300"/>
                </a:solidFill>
              </a:rPr>
              <a:t>40 days of Lent</a:t>
            </a:r>
            <a:r>
              <a:rPr lang="en-US" altLang="ru-RU" sz="2400"/>
              <a:t>.</a:t>
            </a:r>
            <a:r>
              <a:rPr lang="ru-RU" altLang="ru-RU"/>
              <a:t/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85800" y="5562600"/>
            <a:ext cx="1677988" cy="925513"/>
          </a:xfrm>
          <a:prstGeom prst="rect">
            <a:avLst/>
          </a:prstGeom>
          <a:noFill/>
          <a:ln w="9525">
            <a:solidFill>
              <a:srgbClr val="86C8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 i="1">
                <a:solidFill>
                  <a:srgbClr val="FF3300"/>
                </a:solidFill>
              </a:rPr>
              <a:t>Fun- </a:t>
            </a:r>
            <a:r>
              <a:rPr lang="ru-RU" altLang="ru-RU" b="1" i="1"/>
              <a:t>веселье</a:t>
            </a:r>
            <a:endParaRPr lang="en-US" altLang="ru-RU" b="1" i="1"/>
          </a:p>
          <a:p>
            <a:r>
              <a:rPr lang="en-US" altLang="ru-RU" b="1" i="1">
                <a:solidFill>
                  <a:srgbClr val="FF3300"/>
                </a:solidFill>
              </a:rPr>
              <a:t>Feast</a:t>
            </a:r>
            <a:r>
              <a:rPr lang="ru-RU" altLang="ru-RU" b="1" i="1">
                <a:solidFill>
                  <a:srgbClr val="FF3300"/>
                </a:solidFill>
              </a:rPr>
              <a:t> –</a:t>
            </a:r>
            <a:r>
              <a:rPr lang="en-US" altLang="ru-RU" b="1" i="1"/>
              <a:t>пир</a:t>
            </a:r>
            <a:endParaRPr lang="ru-RU" altLang="ru-RU" b="1" i="1"/>
          </a:p>
          <a:p>
            <a:r>
              <a:rPr lang="en-US" altLang="ru-RU" b="1" i="1">
                <a:solidFill>
                  <a:srgbClr val="FF3300"/>
                </a:solidFill>
              </a:rPr>
              <a:t>Lent- </a:t>
            </a:r>
            <a:r>
              <a:rPr lang="ru-RU" altLang="ru-RU" b="1" i="1"/>
              <a:t>пост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7413" name="Picture 5" descr="120213174921-120213175653-p-O-tonkie-bl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 rot="-909357">
            <a:off x="457200" y="1143000"/>
            <a:ext cx="8404225" cy="403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How to cook</a:t>
            </a:r>
          </a:p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pancakes?</a:t>
            </a:r>
            <a:endParaRPr lang="ru-RU" sz="3600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5124" name="Picture 4" descr="kak_prigotovit_obychnye_bliny"/>
          <p:cNvPicPr>
            <a:picLocks noChangeAspect="1" noChangeArrowheads="1"/>
          </p:cNvPicPr>
          <p:nvPr/>
        </p:nvPicPr>
        <p:blipFill>
          <a:blip r:embed="rId2">
            <a:lum bright="76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62000" y="2590800"/>
            <a:ext cx="7543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Ingredients:</a:t>
            </a:r>
            <a:endParaRPr lang="ru-RU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1268" name="Picture 4" descr="kak_prigotovit_obychnye_bli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53000" y="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milk</a:t>
            </a:r>
            <a:endParaRPr lang="ru-RU" altLang="ru-RU" sz="3600" b="1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086600" y="2286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oil</a:t>
            </a:r>
            <a:endParaRPr lang="ru-RU" altLang="ru-RU" sz="3600" b="1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001000" y="28956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salt</a:t>
            </a:r>
            <a:endParaRPr lang="ru-RU" altLang="ru-RU" sz="36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696200" y="1295400"/>
            <a:ext cx="1447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soda</a:t>
            </a:r>
            <a:endParaRPr lang="ru-RU" altLang="ru-RU" sz="3600" b="1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57800" y="3429000"/>
            <a:ext cx="1371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eggs</a:t>
            </a:r>
            <a:endParaRPr lang="ru-RU" altLang="ru-RU" sz="3600" b="1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162800" y="5867400"/>
            <a:ext cx="16002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butter</a:t>
            </a:r>
            <a:endParaRPr lang="ru-RU" altLang="ru-RU" sz="3600" b="1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14400" y="5943600"/>
            <a:ext cx="1752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sugar</a:t>
            </a:r>
            <a:endParaRPr lang="ru-RU" altLang="ru-RU" sz="3600" b="1"/>
          </a:p>
        </p:txBody>
      </p:sp>
      <p:pic>
        <p:nvPicPr>
          <p:cNvPr id="11281" name="Picture 17" descr="17-water_bottl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112871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895600" y="1143000"/>
            <a:ext cx="16002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flour</a:t>
            </a:r>
            <a:endParaRPr lang="ru-RU" altLang="ru-RU" sz="3600" b="1"/>
          </a:p>
        </p:txBody>
      </p:sp>
      <p:pic>
        <p:nvPicPr>
          <p:cNvPr id="11279" name="Picture 15" descr="hhhhh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0350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0" y="3581400"/>
            <a:ext cx="2209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/>
              <a:t>vinegar</a:t>
            </a:r>
            <a:endParaRPr lang="ru-RU" alt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6388" name="Picture 4" descr="kak_prigotovit_obychnye_bliny"/>
          <p:cNvPicPr>
            <a:picLocks noChangeAspect="1" noChangeArrowheads="1"/>
          </p:cNvPicPr>
          <p:nvPr/>
        </p:nvPicPr>
        <p:blipFill>
          <a:blip r:embed="rId2">
            <a:lum bright="46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17-water_bottl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4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112871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8" name="Picture 14" descr="hhhhh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8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0350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838200" y="2514600"/>
            <a:ext cx="7848600" cy="2514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Let's practice a little!</a:t>
            </a:r>
            <a:endParaRPr lang="ru-RU" sz="3600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i?id=61948805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57650"/>
            <a:ext cx="37338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sliderobes%20blog%20shove%20tuesday%20easy%20pancakes-thum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038600" cy="307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RampsPancakes_fry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4087813"/>
            <a:ext cx="3733800" cy="27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add-flour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334000" y="228600"/>
            <a:ext cx="1524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>
                <a:solidFill>
                  <a:srgbClr val="FF3300"/>
                </a:solidFill>
              </a:rPr>
              <a:t>Pour</a:t>
            </a:r>
            <a:endParaRPr lang="ru-RU" altLang="ru-RU" sz="3600" b="1">
              <a:solidFill>
                <a:srgbClr val="FF3300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858000" y="4495800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>
                <a:solidFill>
                  <a:srgbClr val="FF3300"/>
                </a:solidFill>
              </a:rPr>
              <a:t>Fry</a:t>
            </a:r>
            <a:endParaRPr lang="ru-RU" altLang="ru-RU" sz="3600" b="1">
              <a:solidFill>
                <a:srgbClr val="FF3300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28600" y="4267200"/>
            <a:ext cx="1143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>
                <a:solidFill>
                  <a:srgbClr val="FF3300"/>
                </a:solidFill>
              </a:rPr>
              <a:t>Mix</a:t>
            </a:r>
            <a:endParaRPr lang="ru-RU" altLang="ru-RU" sz="3600" b="1">
              <a:solidFill>
                <a:srgbClr val="FF3300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286000" y="457200"/>
            <a:ext cx="12954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>
                <a:solidFill>
                  <a:srgbClr val="FF3300"/>
                </a:solidFill>
              </a:rPr>
              <a:t>Add</a:t>
            </a:r>
            <a:endParaRPr lang="ru-RU" altLang="ru-RU" sz="3600" b="1">
              <a:solidFill>
                <a:srgbClr val="FF3300"/>
              </a:solidFill>
            </a:endParaRPr>
          </a:p>
        </p:txBody>
      </p:sp>
      <p:pic>
        <p:nvPicPr>
          <p:cNvPr id="6168" name="Picture 24" descr="815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3528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810000" y="3048000"/>
            <a:ext cx="12954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b="1">
                <a:solidFill>
                  <a:srgbClr val="FF3300"/>
                </a:solidFill>
              </a:rPr>
              <a:t>Take </a:t>
            </a:r>
            <a:endParaRPr lang="ru-RU" altLang="ru-RU" sz="36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477962"/>
          </a:xfrm>
          <a:solidFill>
            <a:schemeClr val="bg1"/>
          </a:solidFill>
        </p:spPr>
        <p:txBody>
          <a:bodyPr/>
          <a:lstStyle/>
          <a:p>
            <a:r>
              <a:rPr lang="en-US" altLang="ru-RU" b="1">
                <a:solidFill>
                  <a:schemeClr val="accent2"/>
                </a:solidFill>
              </a:rPr>
              <a:t>Let’s play</a:t>
            </a:r>
            <a:br>
              <a:rPr lang="en-US" altLang="ru-RU" b="1">
                <a:solidFill>
                  <a:schemeClr val="accent2"/>
                </a:solidFill>
              </a:rPr>
            </a:br>
            <a:r>
              <a:rPr lang="en-US" altLang="ru-RU" b="1">
                <a:solidFill>
                  <a:schemeClr val="accent2"/>
                </a:solidFill>
              </a:rPr>
              <a:t>“</a:t>
            </a:r>
            <a:r>
              <a:rPr lang="ru-RU" altLang="ru-RU" b="1">
                <a:solidFill>
                  <a:schemeClr val="accent2"/>
                </a:solidFill>
              </a:rPr>
              <a:t>Toss</a:t>
            </a:r>
            <a:r>
              <a:rPr lang="en-US" altLang="ru-RU" b="1">
                <a:solidFill>
                  <a:schemeClr val="accent2"/>
                </a:solidFill>
              </a:rPr>
              <a:t> and catch a pancake”</a:t>
            </a:r>
            <a:endParaRPr lang="ru-RU" altLang="ru-RU" b="1">
              <a:solidFill>
                <a:schemeClr val="accent2"/>
              </a:solidFill>
            </a:endParaRPr>
          </a:p>
        </p:txBody>
      </p:sp>
      <p:pic>
        <p:nvPicPr>
          <p:cNvPr id="14340" name="Picture 4" descr="521632_10151254083440812_1425629967_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1919288"/>
            <a:ext cx="5410200" cy="461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22860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i="1"/>
              <a:t>Toss</a:t>
            </a:r>
            <a:r>
              <a:rPr lang="en-US" altLang="ru-RU" sz="2400" i="1"/>
              <a:t> - </a:t>
            </a:r>
            <a:r>
              <a:rPr lang="ru-RU" altLang="ru-RU" sz="2400" i="1"/>
              <a:t>кидать</a:t>
            </a:r>
            <a:r>
              <a:rPr lang="en-US" altLang="ru-RU" sz="2400" i="1"/>
              <a:t> catch</a:t>
            </a:r>
            <a:r>
              <a:rPr lang="ru-RU" altLang="ru-RU" sz="2400" i="1"/>
              <a:t>- ловить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98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Impact</vt:lpstr>
      <vt:lpstr>Times New Roman</vt:lpstr>
      <vt:lpstr>Оформление по умолчанию</vt:lpstr>
      <vt:lpstr>Pancakes</vt:lpstr>
      <vt:lpstr>Pan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Let’s play “Toss and catch a pancake”</vt:lpstr>
      <vt:lpstr>Enjoy your meal!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Пользователь Windows</cp:lastModifiedBy>
  <cp:revision>16</cp:revision>
  <cp:lastPrinted>1601-01-01T00:00:00Z</cp:lastPrinted>
  <dcterms:created xsi:type="dcterms:W3CDTF">1601-01-01T00:00:00Z</dcterms:created>
  <dcterms:modified xsi:type="dcterms:W3CDTF">2021-02-15T14:11:17Z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