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84" r:id="rId5"/>
    <p:sldId id="258" r:id="rId6"/>
    <p:sldId id="269" r:id="rId7"/>
    <p:sldId id="263" r:id="rId8"/>
    <p:sldId id="259" r:id="rId9"/>
    <p:sldId id="270" r:id="rId10"/>
    <p:sldId id="264" r:id="rId11"/>
    <p:sldId id="283" r:id="rId12"/>
    <p:sldId id="282" r:id="rId13"/>
    <p:sldId id="272" r:id="rId14"/>
    <p:sldId id="265" r:id="rId15"/>
    <p:sldId id="285" r:id="rId16"/>
    <p:sldId id="276" r:id="rId17"/>
    <p:sldId id="273" r:id="rId18"/>
    <p:sldId id="266" r:id="rId19"/>
    <p:sldId id="286" r:id="rId20"/>
    <p:sldId id="280" r:id="rId21"/>
    <p:sldId id="281" r:id="rId22"/>
    <p:sldId id="277" r:id="rId23"/>
    <p:sldId id="274" r:id="rId24"/>
    <p:sldId id="267" r:id="rId25"/>
    <p:sldId id="278" r:id="rId26"/>
    <p:sldId id="275" r:id="rId27"/>
    <p:sldId id="268" r:id="rId28"/>
    <p:sldId id="279" r:id="rId29"/>
    <p:sldId id="260" r:id="rId30"/>
    <p:sldId id="261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AD153A-7F61-4206-8457-09486E920DA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45477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2E9988-C437-4E65-9DD9-CB22D9DA3E7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92465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A73B23-C509-4A75-82EB-6672385D6AD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7858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70A9F7-511F-4A43-B768-3E8CC78D5B7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63326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53A4E0-3DA0-4E3C-867C-DC2E3F5C361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22655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F33401-1D35-4BB4-98F5-7B7050A6533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85693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932A25-4D81-4248-AD15-71A1573A824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16200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A9169A-1A49-4320-8133-607E7F63B21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13981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F5368A-9C6C-4699-8DDC-A98C72BD474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75247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AF058F-DC78-4EBC-8401-EA3B26ED01A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4667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533C9F-8643-4A6D-AFF7-B229522EA59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58777708"/>
      </p:ext>
    </p:extLst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7BD27CA-0C13-47D8-BE3A-02A04A0DD7A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23.xml"/><Relationship Id="rId4" Type="http://schemas.openxmlformats.org/officeDocument/2006/relationships/slide" Target="slide22.xml"/></Relationships>
</file>

<file path=ppt/slides/_rels/slide21.xml.rels><?xml version="1.0" encoding="UTF-8" standalone="yes"?>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Relationship Id="rId4" Type="http://schemas.openxmlformats.org/officeDocument/2006/relationships/slide" Target="slide20.xml"/></Relationships>
</file>

<file path=ppt/slides/_rels/slide23.xml.rels><?xml version="1.0" encoding="UTF-8" standalone="yes"?>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gif"/></Relationships>
</file>

<file path=ppt/slides/_rels/slide29.xml.rels><?xml version="1.0" encoding="UTF-8" standalone="yes"?>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6.xml.rels><?xml version="1.0" encoding="UTF-8" standalone="yes"?>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 descr="56367670_foaaaaag"/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534400" cy="555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5562600"/>
            <a:ext cx="8839200" cy="1295400"/>
          </a:xfrm>
        </p:spPr>
        <p:txBody>
          <a:bodyPr anchor="ctr"/>
          <a:lstStyle/>
          <a:p>
            <a:r>
              <a:rPr lang="ru-RU" altLang="ru-RU" sz="2400" b="1" i="1">
                <a:solidFill>
                  <a:schemeClr val="accent2"/>
                </a:solidFill>
              </a:rPr>
              <a:t>Открытое внеклассное мероприятие</a:t>
            </a:r>
            <a:r>
              <a:rPr lang="ru-RU" altLang="ru-RU" sz="2400" b="1" i="1" u="sng">
                <a:solidFill>
                  <a:schemeClr val="accent2"/>
                </a:solidFill>
              </a:rPr>
              <a:t/>
            </a:r>
            <a:br>
              <a:rPr lang="ru-RU" altLang="ru-RU" sz="2400" b="1" i="1" u="sng">
                <a:solidFill>
                  <a:schemeClr val="accent2"/>
                </a:solidFill>
              </a:rPr>
            </a:br>
            <a:r>
              <a:rPr lang="ru-RU" altLang="ru-RU" sz="2400" b="1" i="1">
                <a:solidFill>
                  <a:schemeClr val="accent2"/>
                </a:solidFill>
              </a:rPr>
              <a:t>для развития мотивации изучения английского языка</a:t>
            </a:r>
            <a:br>
              <a:rPr lang="ru-RU" altLang="ru-RU" sz="2400" b="1" i="1">
                <a:solidFill>
                  <a:schemeClr val="accent2"/>
                </a:solidFill>
              </a:rPr>
            </a:br>
            <a:r>
              <a:rPr lang="ru-RU" altLang="ru-RU" sz="2400" b="1" i="1">
                <a:solidFill>
                  <a:schemeClr val="accent2"/>
                </a:solidFill>
              </a:rPr>
              <a:t>у учащихся 5-</a:t>
            </a:r>
            <a:r>
              <a:rPr lang="en-US" altLang="ru-RU" sz="2400" b="1" i="1">
                <a:solidFill>
                  <a:schemeClr val="accent2"/>
                </a:solidFill>
              </a:rPr>
              <a:t>7</a:t>
            </a:r>
            <a:r>
              <a:rPr lang="ru-RU" altLang="ru-RU" sz="2400" b="1" i="1">
                <a:solidFill>
                  <a:schemeClr val="accent2"/>
                </a:solidFill>
              </a:rPr>
              <a:t> классов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81800" y="152400"/>
            <a:ext cx="2057400" cy="609600"/>
          </a:xfrm>
        </p:spPr>
        <p:txBody>
          <a:bodyPr/>
          <a:lstStyle/>
          <a:p>
            <a:r>
              <a:rPr lang="ru-RU" altLang="ru-RU" sz="2800" b="1">
                <a:solidFill>
                  <a:srgbClr val="FF0000"/>
                </a:solidFill>
              </a:rPr>
              <a:t>Дуюн В.А</a:t>
            </a:r>
            <a:r>
              <a:rPr lang="ru-RU" altLang="ru-RU" sz="2800"/>
              <a:t>.</a:t>
            </a:r>
          </a:p>
        </p:txBody>
      </p:sp>
      <p:sp>
        <p:nvSpPr>
          <p:cNvPr id="4101" name="WordArt 5"/>
          <p:cNvSpPr>
            <a:spLocks noChangeArrowheads="1" noChangeShapeType="1" noTextEdit="1"/>
          </p:cNvSpPr>
          <p:nvPr/>
        </p:nvSpPr>
        <p:spPr bwMode="auto">
          <a:xfrm>
            <a:off x="381000" y="914400"/>
            <a:ext cx="8458200" cy="3962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CC33"/>
                </a:solidFill>
                <a:latin typeface="Impact" panose="020B0806030902050204" pitchFamily="34" charset="0"/>
              </a:rPr>
              <a:t>«Английский язык</a:t>
            </a:r>
          </a:p>
          <a:p>
            <a:pPr algn="ctr"/>
            <a:r>
              <a:rPr lang="ru-RU" sz="3600" kern="10"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CC33"/>
                </a:solidFill>
                <a:latin typeface="Impact" panose="020B0806030902050204" pitchFamily="34" charset="0"/>
              </a:rPr>
              <a:t>в моей будущей</a:t>
            </a:r>
          </a:p>
          <a:p>
            <a:pPr algn="ctr"/>
            <a:r>
              <a:rPr lang="ru-RU" sz="3600" kern="10"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CC33"/>
                </a:solidFill>
                <a:latin typeface="Impact" panose="020B0806030902050204" pitchFamily="34" charset="0"/>
              </a:rPr>
              <a:t> профессии»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Group 2"/>
          <p:cNvGraphicFramePr>
            <a:graphicFrameLocks noGrp="1"/>
          </p:cNvGraphicFramePr>
          <p:nvPr/>
        </p:nvGraphicFramePr>
        <p:xfrm>
          <a:off x="457200" y="381000"/>
          <a:ext cx="8305800" cy="6172202"/>
        </p:xfrm>
        <a:graphic>
          <a:graphicData uri="http://schemas.openxmlformats.org/drawingml/2006/table">
            <a:tbl>
              <a:tblPr/>
              <a:tblGrid>
                <a:gridCol w="641350">
                  <a:extLst>
                    <a:ext uri="{9D8B030D-6E8A-4147-A177-3AD203B41FA5}">
                      <a16:colId xmlns:a16="http://schemas.microsoft.com/office/drawing/2014/main" val="2940121983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3544130834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3626783267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3406378708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4062329949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1965375945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524087010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3443897085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411325782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198426523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3668708624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58277810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2346478474"/>
                    </a:ext>
                  </a:extLst>
                </a:gridCol>
              </a:tblGrid>
              <a:tr h="881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8323781"/>
                  </a:ext>
                </a:extLst>
              </a:tr>
              <a:tr h="882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9127605"/>
                  </a:ext>
                </a:extLst>
              </a:tr>
              <a:tr h="881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3)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556745"/>
                  </a:ext>
                </a:extLst>
              </a:tr>
              <a:tr h="882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4)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7070169"/>
                  </a:ext>
                </a:extLst>
              </a:tr>
              <a:tr h="881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5)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7067374"/>
                  </a:ext>
                </a:extLst>
              </a:tr>
              <a:tr h="882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6)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8911836"/>
                  </a:ext>
                </a:extLst>
              </a:tr>
              <a:tr h="881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7)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665881"/>
                  </a:ext>
                </a:extLst>
              </a:tr>
            </a:tbl>
          </a:graphicData>
        </a:graphic>
      </p:graphicFrame>
      <p:pic>
        <p:nvPicPr>
          <p:cNvPr id="17527" name="Picture 119" descr="Анимашки Музыка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8175" y="2438400"/>
            <a:ext cx="2155825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7" name="Picture 5" descr="p_37830_1_gallerybig"/>
          <p:cNvPicPr>
            <a:picLocks noChangeAspect="1" noChangeArrowheads="1"/>
          </p:cNvPicPr>
          <p:nvPr/>
        </p:nvPicPr>
        <p:blipFill>
          <a:blip r:embed="rId2">
            <a:lum contras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9" name="Picture 7" descr="repphoto_2959_98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7800" y="1371600"/>
            <a:ext cx="6191250" cy="412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37892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34" t="7573" r="3334" b="11290"/>
          <a:stretch>
            <a:fillRect/>
          </a:stretch>
        </p:blipFill>
        <p:spPr>
          <a:xfrm>
            <a:off x="0" y="0"/>
            <a:ext cx="9144000" cy="6705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Group 2"/>
          <p:cNvGraphicFramePr>
            <a:graphicFrameLocks noGrp="1"/>
          </p:cNvGraphicFramePr>
          <p:nvPr/>
        </p:nvGraphicFramePr>
        <p:xfrm>
          <a:off x="457200" y="381000"/>
          <a:ext cx="8305800" cy="6172202"/>
        </p:xfrm>
        <a:graphic>
          <a:graphicData uri="http://schemas.openxmlformats.org/drawingml/2006/table">
            <a:tbl>
              <a:tblPr/>
              <a:tblGrid>
                <a:gridCol w="641350">
                  <a:extLst>
                    <a:ext uri="{9D8B030D-6E8A-4147-A177-3AD203B41FA5}">
                      <a16:colId xmlns:a16="http://schemas.microsoft.com/office/drawing/2014/main" val="533473217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4022012368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3729186314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1425363952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2116342465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4128343265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2949808697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2130191276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2705147530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1954644946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526225380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850026051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2922246729"/>
                    </a:ext>
                  </a:extLst>
                </a:gridCol>
              </a:tblGrid>
              <a:tr h="881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5321943"/>
                  </a:ext>
                </a:extLst>
              </a:tr>
              <a:tr h="882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0984506"/>
                  </a:ext>
                </a:extLst>
              </a:tr>
              <a:tr h="881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3)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899361"/>
                  </a:ext>
                </a:extLst>
              </a:tr>
              <a:tr h="882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4)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8969088"/>
                  </a:ext>
                </a:extLst>
              </a:tr>
              <a:tr h="881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5)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6855"/>
                  </a:ext>
                </a:extLst>
              </a:tr>
              <a:tr h="882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6)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2507707"/>
                  </a:ext>
                </a:extLst>
              </a:tr>
              <a:tr h="881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7)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4021095"/>
                  </a:ext>
                </a:extLst>
              </a:tr>
            </a:tbl>
          </a:graphicData>
        </a:graphic>
      </p:graphicFrame>
      <p:pic>
        <p:nvPicPr>
          <p:cNvPr id="25716" name="Picture 116" descr="0fa98e7949fc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E3E4DF"/>
              </a:clrFrom>
              <a:clrTo>
                <a:srgbClr val="E3E4DF">
                  <a:alpha val="0"/>
                </a:srgbClr>
              </a:clrTo>
            </a:clrChange>
            <a:lum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9325" y="2971800"/>
            <a:ext cx="3114675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717" name="Line 117"/>
          <p:cNvSpPr>
            <a:spLocks noChangeShapeType="1"/>
          </p:cNvSpPr>
          <p:nvPr/>
        </p:nvSpPr>
        <p:spPr bwMode="auto">
          <a:xfrm>
            <a:off x="5867400" y="3429000"/>
            <a:ext cx="1676400" cy="228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Group 2"/>
          <p:cNvGraphicFramePr>
            <a:graphicFrameLocks noGrp="1"/>
          </p:cNvGraphicFramePr>
          <p:nvPr/>
        </p:nvGraphicFramePr>
        <p:xfrm>
          <a:off x="457200" y="381000"/>
          <a:ext cx="8305800" cy="6172202"/>
        </p:xfrm>
        <a:graphic>
          <a:graphicData uri="http://schemas.openxmlformats.org/drawingml/2006/table">
            <a:tbl>
              <a:tblPr/>
              <a:tblGrid>
                <a:gridCol w="641350">
                  <a:extLst>
                    <a:ext uri="{9D8B030D-6E8A-4147-A177-3AD203B41FA5}">
                      <a16:colId xmlns:a16="http://schemas.microsoft.com/office/drawing/2014/main" val="4189688940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1455459497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3201962186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4120220774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131903679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3201201709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4248619989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1630037418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1324132590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3212069873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1091214529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1666478125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1811480508"/>
                    </a:ext>
                  </a:extLst>
                </a:gridCol>
              </a:tblGrid>
              <a:tr h="881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0318504"/>
                  </a:ext>
                </a:extLst>
              </a:tr>
              <a:tr h="882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8103352"/>
                  </a:ext>
                </a:extLst>
              </a:tr>
              <a:tr h="881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3)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134611"/>
                  </a:ext>
                </a:extLst>
              </a:tr>
              <a:tr h="882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4)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9316630"/>
                  </a:ext>
                </a:extLst>
              </a:tr>
              <a:tr h="881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5)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7403077"/>
                  </a:ext>
                </a:extLst>
              </a:tr>
              <a:tr h="882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6)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8425876"/>
                  </a:ext>
                </a:extLst>
              </a:tr>
              <a:tr h="881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7)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1584945"/>
                  </a:ext>
                </a:extLst>
              </a:tr>
            </a:tbl>
          </a:graphicData>
        </a:graphic>
      </p:graphicFrame>
      <p:pic>
        <p:nvPicPr>
          <p:cNvPr id="18551" name="Picture 119" descr="0fa98e7949fc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E3E4DF"/>
              </a:clrFrom>
              <a:clrTo>
                <a:srgbClr val="E3E4DF">
                  <a:alpha val="0"/>
                </a:srgbClr>
              </a:clrTo>
            </a:clrChange>
            <a:lum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9325" y="2819400"/>
            <a:ext cx="3114675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7" name="Picture 7" descr="3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25" y="2447925"/>
            <a:ext cx="5857875" cy="441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5" name="Picture 5" descr="91c06ed68040f210501e77d9e83d83f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53000" cy="328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http://img0.liveinternet.ru/images/attach/c/1/62/600/62600661_HPIM1971.JPG"/>
          <p:cNvPicPr>
            <a:picLocks noChangeAspect="1" noChangeArrowheads="1"/>
          </p:cNvPicPr>
          <p:nvPr/>
        </p:nvPicPr>
        <p:blipFill>
          <a:blip r:embed="rId4" cstate="email">
            <a:lum brigh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3886200"/>
            <a:ext cx="2971800" cy="225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6" name="Picture 8" descr="http://allforlady.com/images/stories/topics2/nazvanie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8800" y="203200"/>
            <a:ext cx="3124200" cy="208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0fa98e7949fc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3E4DF"/>
              </a:clrFrom>
              <a:clrTo>
                <a:srgbClr val="E3E4D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54991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304800" y="381000"/>
            <a:ext cx="4191000" cy="556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buFontTx/>
              <a:buChar char="•"/>
            </a:pPr>
            <a:r>
              <a:rPr lang="en-US" altLang="ru-RU" sz="2400" i="1"/>
              <a:t>Can I help you?</a:t>
            </a:r>
          </a:p>
          <a:p>
            <a:pPr>
              <a:buFontTx/>
              <a:buChar char="•"/>
            </a:pPr>
            <a:r>
              <a:rPr lang="en-US" altLang="ru-RU" sz="2400" i="1"/>
              <a:t>Could you help me? </a:t>
            </a:r>
            <a:endParaRPr lang="ru-RU" altLang="ru-RU" sz="2400" i="1"/>
          </a:p>
          <a:p>
            <a:pPr>
              <a:buFontTx/>
              <a:buChar char="•"/>
            </a:pPr>
            <a:endParaRPr lang="en-US" altLang="ru-RU" sz="2400" i="1"/>
          </a:p>
          <a:p>
            <a:pPr>
              <a:buFontTx/>
              <a:buChar char="•"/>
            </a:pPr>
            <a:r>
              <a:rPr lang="en-US" altLang="ru-RU" sz="2400" i="1"/>
              <a:t>Show me …, please.</a:t>
            </a:r>
            <a:endParaRPr lang="ru-RU" altLang="ru-RU" sz="2400" i="1"/>
          </a:p>
          <a:p>
            <a:pPr>
              <a:buFontTx/>
              <a:buChar char="•"/>
            </a:pPr>
            <a:endParaRPr lang="ru-RU" altLang="ru-RU" sz="2400"/>
          </a:p>
          <a:p>
            <a:pPr>
              <a:buFontTx/>
              <a:buChar char="•"/>
            </a:pPr>
            <a:r>
              <a:rPr lang="en-US" altLang="ru-RU" sz="2400" i="1"/>
              <a:t>I need a …</a:t>
            </a:r>
          </a:p>
          <a:p>
            <a:pPr>
              <a:buFontTx/>
              <a:buChar char="•"/>
            </a:pPr>
            <a:r>
              <a:rPr lang="en-US" altLang="ru-RU" sz="2400" i="1"/>
              <a:t>What color \ size… would you like?</a:t>
            </a:r>
            <a:endParaRPr lang="ru-RU" altLang="ru-RU" sz="2400" i="1"/>
          </a:p>
          <a:p>
            <a:pPr>
              <a:buFontTx/>
              <a:buChar char="•"/>
            </a:pPr>
            <a:endParaRPr lang="ru-RU" altLang="ru-RU" sz="2400"/>
          </a:p>
          <a:p>
            <a:pPr>
              <a:buFontTx/>
              <a:buChar char="•"/>
            </a:pPr>
            <a:r>
              <a:rPr lang="en-US" altLang="ru-RU" sz="2400" i="1"/>
              <a:t>Here you are!</a:t>
            </a:r>
            <a:endParaRPr lang="ru-RU" altLang="ru-RU" sz="2400"/>
          </a:p>
          <a:p>
            <a:pPr>
              <a:buFontTx/>
              <a:buChar char="•"/>
            </a:pPr>
            <a:r>
              <a:rPr lang="en-US" altLang="ru-RU" sz="2400" i="1"/>
              <a:t>How much is it?  </a:t>
            </a:r>
            <a:endParaRPr lang="ru-RU" altLang="ru-RU" sz="2400" i="1"/>
          </a:p>
          <a:p>
            <a:r>
              <a:rPr lang="en-US" altLang="ru-RU" sz="2400" i="1"/>
              <a:t> It is … dollars!</a:t>
            </a:r>
            <a:endParaRPr lang="ru-RU" altLang="ru-RU" sz="2400"/>
          </a:p>
          <a:p>
            <a:pPr>
              <a:buFontTx/>
              <a:buChar char="•"/>
            </a:pPr>
            <a:r>
              <a:rPr lang="en-US" altLang="ru-RU" sz="2400" i="1"/>
              <a:t>To  suit</a:t>
            </a:r>
            <a:endParaRPr lang="ru-RU" altLang="ru-RU" sz="2400" i="1"/>
          </a:p>
          <a:p>
            <a:pPr>
              <a:buFontTx/>
              <a:buChar char="•"/>
            </a:pPr>
            <a:endParaRPr lang="ru-RU" altLang="ru-RU" sz="2400"/>
          </a:p>
          <a:p>
            <a:pPr>
              <a:buFontTx/>
              <a:buChar char="•"/>
            </a:pPr>
            <a:r>
              <a:rPr lang="en-US" altLang="ru-RU" sz="2400" i="1"/>
              <a:t>You are welcome! 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4648200" y="381000"/>
            <a:ext cx="3962400" cy="556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buFontTx/>
              <a:buChar char="•"/>
            </a:pPr>
            <a:r>
              <a:rPr lang="ru-RU" altLang="ru-RU" sz="2400" i="1"/>
              <a:t>Могу я вам помочь</a:t>
            </a:r>
            <a:r>
              <a:rPr lang="en-US" altLang="ru-RU" sz="2400" i="1"/>
              <a:t>?</a:t>
            </a:r>
          </a:p>
          <a:p>
            <a:pPr>
              <a:buFontTx/>
              <a:buChar char="•"/>
            </a:pPr>
            <a:r>
              <a:rPr lang="ru-RU" altLang="ru-RU" sz="2400" i="1"/>
              <a:t>Не могли бы вы мне помочь</a:t>
            </a:r>
            <a:r>
              <a:rPr lang="en-US" altLang="ru-RU" sz="2400" i="1"/>
              <a:t>? </a:t>
            </a:r>
          </a:p>
          <a:p>
            <a:pPr>
              <a:buFontTx/>
              <a:buChar char="•"/>
            </a:pPr>
            <a:r>
              <a:rPr lang="ru-RU" altLang="ru-RU" sz="2400" i="1"/>
              <a:t>Покажите мне пожалуйста… </a:t>
            </a:r>
            <a:r>
              <a:rPr lang="en-US" altLang="ru-RU" sz="2400" i="1"/>
              <a:t>.</a:t>
            </a:r>
            <a:endParaRPr lang="ru-RU" altLang="ru-RU" sz="2400"/>
          </a:p>
          <a:p>
            <a:pPr>
              <a:buFontTx/>
              <a:buChar char="•"/>
            </a:pPr>
            <a:r>
              <a:rPr lang="ru-RU" altLang="ru-RU" sz="2400" i="1"/>
              <a:t>Мне нужен</a:t>
            </a:r>
            <a:r>
              <a:rPr lang="en-US" altLang="ru-RU" sz="2400" i="1"/>
              <a:t> …</a:t>
            </a:r>
          </a:p>
          <a:p>
            <a:pPr>
              <a:buFontTx/>
              <a:buChar char="•"/>
            </a:pPr>
            <a:r>
              <a:rPr lang="ru-RU" altLang="ru-RU" sz="2400" i="1"/>
              <a:t>Какого размера \ цвета … вы бы хотели</a:t>
            </a:r>
            <a:r>
              <a:rPr lang="en-US" altLang="ru-RU" sz="2400" i="1"/>
              <a:t>?</a:t>
            </a:r>
            <a:endParaRPr lang="ru-RU" altLang="ru-RU" sz="2400" i="1"/>
          </a:p>
          <a:p>
            <a:pPr>
              <a:buFontTx/>
              <a:buChar char="•"/>
            </a:pPr>
            <a:endParaRPr lang="ru-RU" altLang="ru-RU" sz="2400"/>
          </a:p>
          <a:p>
            <a:pPr>
              <a:buFontTx/>
              <a:buChar char="•"/>
            </a:pPr>
            <a:r>
              <a:rPr lang="ru-RU" altLang="ru-RU" sz="2400" i="1"/>
              <a:t>Вот, пожалуйста</a:t>
            </a:r>
            <a:r>
              <a:rPr lang="en-US" altLang="ru-RU" sz="2400" i="1"/>
              <a:t>!</a:t>
            </a:r>
            <a:endParaRPr lang="ru-RU" altLang="ru-RU" sz="2400"/>
          </a:p>
          <a:p>
            <a:pPr>
              <a:buFontTx/>
              <a:buChar char="•"/>
            </a:pPr>
            <a:r>
              <a:rPr lang="ru-RU" altLang="ru-RU" sz="2400" i="1"/>
              <a:t>Сколько стоит</a:t>
            </a:r>
            <a:r>
              <a:rPr lang="en-US" altLang="ru-RU" sz="2400" i="1"/>
              <a:t>?   </a:t>
            </a:r>
            <a:r>
              <a:rPr lang="ru-RU" altLang="ru-RU" sz="2400" i="1"/>
              <a:t>…долларов</a:t>
            </a:r>
            <a:r>
              <a:rPr lang="en-US" altLang="ru-RU" sz="2400" i="1"/>
              <a:t>!</a:t>
            </a:r>
            <a:endParaRPr lang="ru-RU" altLang="ru-RU" sz="2400"/>
          </a:p>
          <a:p>
            <a:pPr>
              <a:buFontTx/>
              <a:buChar char="•"/>
            </a:pPr>
            <a:r>
              <a:rPr lang="ru-RU" altLang="ru-RU" sz="2400" i="1"/>
              <a:t>Подходить (что-то чему-то)</a:t>
            </a:r>
            <a:endParaRPr lang="ru-RU" altLang="ru-RU" sz="2400"/>
          </a:p>
          <a:p>
            <a:pPr>
              <a:buFontTx/>
              <a:buChar char="•"/>
            </a:pPr>
            <a:r>
              <a:rPr lang="ru-RU" altLang="ru-RU" sz="2400" i="1"/>
              <a:t>Да не за что</a:t>
            </a:r>
            <a:r>
              <a:rPr lang="en-US" altLang="ru-RU" sz="2400" i="1"/>
              <a:t>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Group 2"/>
          <p:cNvGraphicFramePr>
            <a:graphicFrameLocks noGrp="1"/>
          </p:cNvGraphicFramePr>
          <p:nvPr/>
        </p:nvGraphicFramePr>
        <p:xfrm>
          <a:off x="457200" y="381000"/>
          <a:ext cx="8305800" cy="6172202"/>
        </p:xfrm>
        <a:graphic>
          <a:graphicData uri="http://schemas.openxmlformats.org/drawingml/2006/table">
            <a:tbl>
              <a:tblPr/>
              <a:tblGrid>
                <a:gridCol w="641350">
                  <a:extLst>
                    <a:ext uri="{9D8B030D-6E8A-4147-A177-3AD203B41FA5}">
                      <a16:colId xmlns:a16="http://schemas.microsoft.com/office/drawing/2014/main" val="1302048014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3629676372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2083600970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194748038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1755679610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3333277560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1738591900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1876303251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1914376633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3743689485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250520486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493584023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857367567"/>
                    </a:ext>
                  </a:extLst>
                </a:gridCol>
              </a:tblGrid>
              <a:tr h="881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0968477"/>
                  </a:ext>
                </a:extLst>
              </a:tr>
              <a:tr h="882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0485096"/>
                  </a:ext>
                </a:extLst>
              </a:tr>
              <a:tr h="881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3)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8223310"/>
                  </a:ext>
                </a:extLst>
              </a:tr>
              <a:tr h="882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4)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5455238"/>
                  </a:ext>
                </a:extLst>
              </a:tr>
              <a:tr h="881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5)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0483324"/>
                  </a:ext>
                </a:extLst>
              </a:tr>
              <a:tr h="882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6)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591047"/>
                  </a:ext>
                </a:extLst>
              </a:tr>
              <a:tr h="881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7)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8093944"/>
                  </a:ext>
                </a:extLst>
              </a:tr>
            </a:tbl>
          </a:graphicData>
        </a:graphic>
      </p:graphicFrame>
      <p:sp>
        <p:nvSpPr>
          <p:cNvPr id="26741" name="Line 117"/>
          <p:cNvSpPr>
            <a:spLocks noChangeShapeType="1"/>
          </p:cNvSpPr>
          <p:nvPr/>
        </p:nvSpPr>
        <p:spPr bwMode="auto">
          <a:xfrm flipV="1">
            <a:off x="5562600" y="4572000"/>
            <a:ext cx="762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6743" name="Picture 119" descr="779029_128918_13006060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400" y="3502025"/>
            <a:ext cx="3657600" cy="335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Group 2"/>
          <p:cNvGraphicFramePr>
            <a:graphicFrameLocks noGrp="1"/>
          </p:cNvGraphicFramePr>
          <p:nvPr/>
        </p:nvGraphicFramePr>
        <p:xfrm>
          <a:off x="457200" y="381000"/>
          <a:ext cx="8305800" cy="6172202"/>
        </p:xfrm>
        <a:graphic>
          <a:graphicData uri="http://schemas.openxmlformats.org/drawingml/2006/table">
            <a:tbl>
              <a:tblPr/>
              <a:tblGrid>
                <a:gridCol w="641350">
                  <a:extLst>
                    <a:ext uri="{9D8B030D-6E8A-4147-A177-3AD203B41FA5}">
                      <a16:colId xmlns:a16="http://schemas.microsoft.com/office/drawing/2014/main" val="2215305457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631996966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2478445404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318928228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1830619251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1363282102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2472167095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3246897198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440968583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1444462932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4204761447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1312279927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1262281438"/>
                    </a:ext>
                  </a:extLst>
                </a:gridCol>
              </a:tblGrid>
              <a:tr h="881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5834709"/>
                  </a:ext>
                </a:extLst>
              </a:tr>
              <a:tr h="882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701520"/>
                  </a:ext>
                </a:extLst>
              </a:tr>
              <a:tr h="881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3)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6072237"/>
                  </a:ext>
                </a:extLst>
              </a:tr>
              <a:tr h="882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4)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2563290"/>
                  </a:ext>
                </a:extLst>
              </a:tr>
              <a:tr h="881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5)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4133400"/>
                  </a:ext>
                </a:extLst>
              </a:tr>
              <a:tr h="882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6)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3636518"/>
                  </a:ext>
                </a:extLst>
              </a:tr>
              <a:tr h="881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7)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331420"/>
                  </a:ext>
                </a:extLst>
              </a:tr>
            </a:tbl>
          </a:graphicData>
        </a:graphic>
      </p:graphicFrame>
      <p:pic>
        <p:nvPicPr>
          <p:cNvPr id="19575" name="Picture 119" descr="779029_128918_13006060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400" y="3200400"/>
            <a:ext cx="3657600" cy="335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41989" name="Picture 5" descr="NWAFlight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78425" cy="388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1" name="Picture 7" descr="schettino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4138" y="2057400"/>
            <a:ext cx="3979862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532" name="Group 1220"/>
          <p:cNvGraphicFramePr>
            <a:graphicFrameLocks noGrp="1"/>
          </p:cNvGraphicFramePr>
          <p:nvPr/>
        </p:nvGraphicFramePr>
        <p:xfrm>
          <a:off x="457200" y="381000"/>
          <a:ext cx="8305800" cy="6172202"/>
        </p:xfrm>
        <a:graphic>
          <a:graphicData uri="http://schemas.openxmlformats.org/drawingml/2006/table">
            <a:tbl>
              <a:tblPr/>
              <a:tblGrid>
                <a:gridCol w="641350">
                  <a:extLst>
                    <a:ext uri="{9D8B030D-6E8A-4147-A177-3AD203B41FA5}">
                      <a16:colId xmlns:a16="http://schemas.microsoft.com/office/drawing/2014/main" val="1177700917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877449368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1399428280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3723530906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4193635392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3625433630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2555556311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2009880018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141381625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1313036856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2113937779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480628406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4112648629"/>
                    </a:ext>
                  </a:extLst>
                </a:gridCol>
              </a:tblGrid>
              <a:tr h="881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5463896"/>
                  </a:ext>
                </a:extLst>
              </a:tr>
              <a:tr h="882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7872775"/>
                  </a:ext>
                </a:extLst>
              </a:tr>
              <a:tr h="881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3)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6334672"/>
                  </a:ext>
                </a:extLst>
              </a:tr>
              <a:tr h="882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4)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4975288"/>
                  </a:ext>
                </a:extLst>
              </a:tr>
              <a:tr h="881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5)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4522248"/>
                  </a:ext>
                </a:extLst>
              </a:tr>
              <a:tr h="882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6)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8903070"/>
                  </a:ext>
                </a:extLst>
              </a:tr>
              <a:tr h="881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7)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1684893"/>
                  </a:ext>
                </a:extLst>
              </a:tr>
            </a:tbl>
          </a:graphicData>
        </a:graphic>
      </p:graphicFrame>
      <p:pic>
        <p:nvPicPr>
          <p:cNvPr id="14537" name="Picture 1225" descr="Анимашки Транспорт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914400"/>
            <a:ext cx="3714750" cy="212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538" name="Line 1226"/>
          <p:cNvSpPr>
            <a:spLocks noChangeShapeType="1"/>
          </p:cNvSpPr>
          <p:nvPr/>
        </p:nvSpPr>
        <p:spPr bwMode="auto">
          <a:xfrm>
            <a:off x="5486400" y="762000"/>
            <a:ext cx="838200" cy="228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58" name="Picture 418" descr="13632757753894391346"/>
          <p:cNvPicPr>
            <a:picLocks noChangeAspect="1" noChangeArrowheads="1"/>
          </p:cNvPicPr>
          <p:nvPr/>
        </p:nvPicPr>
        <p:blipFill>
          <a:blip r:embed="rId2">
            <a:lum bright="76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7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6078" name="Group 238"/>
          <p:cNvGraphicFramePr>
            <a:graphicFrameLocks noGrp="1"/>
          </p:cNvGraphicFramePr>
          <p:nvPr/>
        </p:nvGraphicFramePr>
        <p:xfrm>
          <a:off x="228600" y="228600"/>
          <a:ext cx="8686800" cy="6400800"/>
        </p:xfrm>
        <a:graphic>
          <a:graphicData uri="http://schemas.openxmlformats.org/drawingml/2006/table">
            <a:tbl>
              <a:tblPr/>
              <a:tblGrid>
                <a:gridCol w="1447800">
                  <a:extLst>
                    <a:ext uri="{9D8B030D-6E8A-4147-A177-3AD203B41FA5}">
                      <a16:colId xmlns:a16="http://schemas.microsoft.com/office/drawing/2014/main" val="213341100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1385208684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1366744399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87141553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12889233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450441331"/>
                    </a:ext>
                  </a:extLst>
                </a:gridCol>
              </a:tblGrid>
              <a:tr h="1066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4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kumimoji="0" lang="en-US" alt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4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kumimoji="0" lang="en-US" alt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4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kumimoji="0" lang="en-US" alt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4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kumimoji="0" lang="en-US" alt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4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kumimoji="0" lang="en-US" alt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3974387"/>
                  </a:ext>
                </a:extLst>
              </a:tr>
              <a:tr h="1066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4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alt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hlinkClick r:id="rId3" action="ppaction://hlinksldjump"/>
                        </a:rPr>
                        <a:t>?</a:t>
                      </a:r>
                      <a:endParaRPr kumimoji="0" lang="ru-RU" alt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hlinkClick r:id="rId3" action="ppaction://hlinksldjump"/>
                        </a:rPr>
                        <a:t>?</a:t>
                      </a:r>
                      <a:endParaRPr kumimoji="0" lang="ru-RU" alt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hlinkClick r:id="rId3" action="ppaction://hlinksldjump"/>
                        </a:rPr>
                        <a:t>?</a:t>
                      </a:r>
                      <a:endParaRPr kumimoji="0" lang="ru-RU" alt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hlinkClick r:id="rId4" action="ppaction://hlinksldjump"/>
                        </a:rPr>
                        <a:t>?</a:t>
                      </a:r>
                      <a:endParaRPr kumimoji="0" lang="ru-RU" alt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hlinkClick r:id="rId3" action="ppaction://hlinksldjump"/>
                        </a:rPr>
                        <a:t>?</a:t>
                      </a:r>
                      <a:endParaRPr kumimoji="0" lang="ru-RU" alt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6566423"/>
                  </a:ext>
                </a:extLst>
              </a:tr>
              <a:tr h="1066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4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en-US" alt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hlinkClick r:id="rId4" action="ppaction://hlinksldjump"/>
                        </a:rPr>
                        <a:t>?</a:t>
                      </a:r>
                      <a:endParaRPr kumimoji="0" lang="ru-RU" alt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hlinkClick r:id="rId3" action="ppaction://hlinksldjump"/>
                        </a:rPr>
                        <a:t>?</a:t>
                      </a:r>
                      <a:endParaRPr kumimoji="0" lang="ru-RU" alt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hlinkClick r:id="rId3" action="ppaction://hlinksldjump"/>
                        </a:rPr>
                        <a:t>?</a:t>
                      </a:r>
                      <a:endParaRPr kumimoji="0" lang="ru-RU" alt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hlinkClick r:id="rId3" action="ppaction://hlinksldjump"/>
                        </a:rPr>
                        <a:t>?</a:t>
                      </a:r>
                      <a:endParaRPr kumimoji="0" lang="ru-RU" alt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hlinkClick r:id="rId3" action="ppaction://hlinksldjump"/>
                        </a:rPr>
                        <a:t>?</a:t>
                      </a:r>
                      <a:endParaRPr kumimoji="0" lang="ru-RU" alt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1549052"/>
                  </a:ext>
                </a:extLst>
              </a:tr>
              <a:tr h="1066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4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US" alt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hlinkClick r:id="rId3" action="ppaction://hlinksldjump"/>
                        </a:rPr>
                        <a:t>?</a:t>
                      </a:r>
                      <a:endParaRPr kumimoji="0" lang="ru-RU" alt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hlinkClick r:id="rId3" action="ppaction://hlinksldjump"/>
                        </a:rPr>
                        <a:t>?</a:t>
                      </a:r>
                      <a:endParaRPr kumimoji="0" lang="ru-RU" alt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hlinkClick r:id="rId3" action="ppaction://hlinksldjump"/>
                        </a:rPr>
                        <a:t>?</a:t>
                      </a:r>
                      <a:endParaRPr kumimoji="0" lang="ru-RU" alt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hlinkClick r:id="rId3" action="ppaction://hlinksldjump"/>
                        </a:rPr>
                        <a:t>?</a:t>
                      </a:r>
                      <a:endParaRPr kumimoji="0" lang="ru-RU" alt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hlinkClick r:id="rId4" action="ppaction://hlinksldjump"/>
                        </a:rPr>
                        <a:t>?</a:t>
                      </a:r>
                      <a:endParaRPr kumimoji="0" lang="ru-RU" alt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9752287"/>
                  </a:ext>
                </a:extLst>
              </a:tr>
              <a:tr h="1066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4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en-US" alt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hlinkClick r:id="rId3" action="ppaction://hlinksldjump"/>
                        </a:rPr>
                        <a:t>?</a:t>
                      </a:r>
                      <a:endParaRPr kumimoji="0" lang="ru-RU" alt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hlinkClick r:id="rId3" action="ppaction://hlinksldjump"/>
                        </a:rPr>
                        <a:t>?</a:t>
                      </a:r>
                      <a:endParaRPr kumimoji="0" lang="ru-RU" alt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hlinkClick r:id="rId4" action="ppaction://hlinksldjump"/>
                        </a:rPr>
                        <a:t>?</a:t>
                      </a:r>
                      <a:endParaRPr kumimoji="0" lang="ru-RU" alt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hlinkClick r:id="rId3" action="ppaction://hlinksldjump"/>
                        </a:rPr>
                        <a:t>?</a:t>
                      </a:r>
                      <a:endParaRPr kumimoji="0" lang="ru-RU" alt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hlinkClick r:id="rId3" action="ppaction://hlinksldjump"/>
                        </a:rPr>
                        <a:t>?</a:t>
                      </a:r>
                      <a:endParaRPr kumimoji="0" lang="ru-RU" alt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107073"/>
                  </a:ext>
                </a:extLst>
              </a:tr>
              <a:tr h="1066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4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en-US" alt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hlinkClick r:id="rId4" action="ppaction://hlinksldjump"/>
                        </a:rPr>
                        <a:t>?</a:t>
                      </a:r>
                      <a:endParaRPr kumimoji="0" lang="ru-RU" alt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hlinkClick r:id="rId3" action="ppaction://hlinksldjump"/>
                        </a:rPr>
                        <a:t>?</a:t>
                      </a:r>
                      <a:endParaRPr kumimoji="0" lang="ru-RU" alt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hlinkClick r:id="rId3" action="ppaction://hlinksldjump"/>
                        </a:rPr>
                        <a:t>?</a:t>
                      </a:r>
                      <a:endParaRPr kumimoji="0" lang="ru-RU" alt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hlinkClick r:id="rId3" action="ppaction://hlinksldjump"/>
                        </a:rPr>
                        <a:t>?</a:t>
                      </a:r>
                      <a:endParaRPr kumimoji="0" lang="ru-RU" alt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hlinkClick r:id="rId3" action="ppaction://hlinksldjump"/>
                        </a:rPr>
                        <a:t>?</a:t>
                      </a:r>
                      <a:endParaRPr kumimoji="0" lang="ru-RU" alt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4186597"/>
                  </a:ext>
                </a:extLst>
              </a:tr>
            </a:tbl>
          </a:graphicData>
        </a:graphic>
      </p:graphicFrame>
      <p:sp>
        <p:nvSpPr>
          <p:cNvPr id="36257" name="AutoShape 417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3400" y="381000"/>
            <a:ext cx="990600" cy="7620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9" name="Picture 5" descr="Анимашки Огонь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3800" y="1295400"/>
            <a:ext cx="3516313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70" name="WordArt 6"/>
          <p:cNvSpPr>
            <a:spLocks noChangeArrowheads="1" noChangeShapeType="1" noTextEdit="1"/>
          </p:cNvSpPr>
          <p:nvPr/>
        </p:nvSpPr>
        <p:spPr bwMode="auto">
          <a:xfrm>
            <a:off x="838200" y="609600"/>
            <a:ext cx="2514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miss</a:t>
            </a:r>
            <a:endParaRPr lang="ru-RU" sz="3600" b="1" kern="1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872" name="Picture 8" descr="Плачущие смайлики, смайлики со слезами, слезы, смыйлики плачут | Smayli.ru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45720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73" name="AutoShape 9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315200" y="5791200"/>
            <a:ext cx="1371600" cy="8382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 descr="Анимашки Транспорт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9400" y="1524000"/>
            <a:ext cx="54864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8" name="WordArt 4"/>
          <p:cNvSpPr>
            <a:spLocks noChangeArrowheads="1" noChangeShapeType="1" noTextEdit="1"/>
          </p:cNvSpPr>
          <p:nvPr/>
        </p:nvSpPr>
        <p:spPr bwMode="auto">
          <a:xfrm>
            <a:off x="838200" y="609600"/>
            <a:ext cx="2514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win</a:t>
            </a:r>
            <a:endParaRPr lang="ru-RU" sz="3600" b="1" kern="1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752" name="Picture 8" descr="Смайлы Улыбки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480060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54" name="AutoShape 10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96200" y="5943600"/>
            <a:ext cx="1143000" cy="6858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Group 2"/>
          <p:cNvGraphicFramePr>
            <a:graphicFrameLocks noGrp="1"/>
          </p:cNvGraphicFramePr>
          <p:nvPr/>
        </p:nvGraphicFramePr>
        <p:xfrm>
          <a:off x="457200" y="381000"/>
          <a:ext cx="8305800" cy="6172202"/>
        </p:xfrm>
        <a:graphic>
          <a:graphicData uri="http://schemas.openxmlformats.org/drawingml/2006/table">
            <a:tbl>
              <a:tblPr/>
              <a:tblGrid>
                <a:gridCol w="641350">
                  <a:extLst>
                    <a:ext uri="{9D8B030D-6E8A-4147-A177-3AD203B41FA5}">
                      <a16:colId xmlns:a16="http://schemas.microsoft.com/office/drawing/2014/main" val="3212354641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3134934501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3706486527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665198340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2577415499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805511839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2530797428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1245078896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1960550930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3859106285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3152389386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1157952037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2228499369"/>
                    </a:ext>
                  </a:extLst>
                </a:gridCol>
              </a:tblGrid>
              <a:tr h="881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0202523"/>
                  </a:ext>
                </a:extLst>
              </a:tr>
              <a:tr h="882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0589429"/>
                  </a:ext>
                </a:extLst>
              </a:tr>
              <a:tr h="881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3)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7122019"/>
                  </a:ext>
                </a:extLst>
              </a:tr>
              <a:tr h="882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4)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2645521"/>
                  </a:ext>
                </a:extLst>
              </a:tr>
              <a:tr h="881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5)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5305753"/>
                  </a:ext>
                </a:extLst>
              </a:tr>
              <a:tr h="882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6)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3685849"/>
                  </a:ext>
                </a:extLst>
              </a:tr>
              <a:tr h="881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7)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4506087"/>
                  </a:ext>
                </a:extLst>
              </a:tr>
            </a:tbl>
          </a:graphicData>
        </a:graphic>
      </p:graphicFrame>
      <p:pic>
        <p:nvPicPr>
          <p:cNvPr id="27764" name="Picture 116" descr="runner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2667000"/>
            <a:ext cx="3276600" cy="299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765" name="Line 117"/>
          <p:cNvSpPr>
            <a:spLocks noChangeShapeType="1"/>
          </p:cNvSpPr>
          <p:nvPr/>
        </p:nvSpPr>
        <p:spPr bwMode="auto">
          <a:xfrm flipV="1">
            <a:off x="6781800" y="5029200"/>
            <a:ext cx="152400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Group 2"/>
          <p:cNvGraphicFramePr>
            <a:graphicFrameLocks noGrp="1"/>
          </p:cNvGraphicFramePr>
          <p:nvPr/>
        </p:nvGraphicFramePr>
        <p:xfrm>
          <a:off x="457200" y="381000"/>
          <a:ext cx="8305800" cy="6172202"/>
        </p:xfrm>
        <a:graphic>
          <a:graphicData uri="http://schemas.openxmlformats.org/drawingml/2006/table">
            <a:tbl>
              <a:tblPr/>
              <a:tblGrid>
                <a:gridCol w="641350">
                  <a:extLst>
                    <a:ext uri="{9D8B030D-6E8A-4147-A177-3AD203B41FA5}">
                      <a16:colId xmlns:a16="http://schemas.microsoft.com/office/drawing/2014/main" val="1948750080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359117958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2593156389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2348438565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3900519049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1759124638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112995554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1428116350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200626971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3067439756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1614022685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1954568745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848622064"/>
                    </a:ext>
                  </a:extLst>
                </a:gridCol>
              </a:tblGrid>
              <a:tr h="881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3014599"/>
                  </a:ext>
                </a:extLst>
              </a:tr>
              <a:tr h="882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4516867"/>
                  </a:ext>
                </a:extLst>
              </a:tr>
              <a:tr h="881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3)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857050"/>
                  </a:ext>
                </a:extLst>
              </a:tr>
              <a:tr h="882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4)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7897393"/>
                  </a:ext>
                </a:extLst>
              </a:tr>
              <a:tr h="881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5)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2538155"/>
                  </a:ext>
                </a:extLst>
              </a:tr>
              <a:tr h="882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6)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0051316"/>
                  </a:ext>
                </a:extLst>
              </a:tr>
              <a:tr h="881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7)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9903071"/>
                  </a:ext>
                </a:extLst>
              </a:tr>
            </a:tbl>
          </a:graphicData>
        </a:graphic>
      </p:graphicFrame>
      <p:pic>
        <p:nvPicPr>
          <p:cNvPr id="20599" name="Picture 119" descr="runner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1200" y="2743200"/>
            <a:ext cx="3352800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 descr="rel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00" y="1981200"/>
            <a:ext cx="56007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5" name="WordArt 5"/>
          <p:cNvSpPr>
            <a:spLocks noChangeArrowheads="1" noChangeShapeType="1" noTextEdit="1"/>
          </p:cNvSpPr>
          <p:nvPr/>
        </p:nvSpPr>
        <p:spPr bwMode="auto">
          <a:xfrm>
            <a:off x="838200" y="0"/>
            <a:ext cx="7620000" cy="17430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Relay race</a:t>
            </a:r>
            <a:endParaRPr lang="ru-RU" sz="3600" kern="1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30727" name="WordArt 7"/>
          <p:cNvSpPr>
            <a:spLocks noChangeArrowheads="1" noChangeShapeType="1" noTextEdit="1"/>
          </p:cNvSpPr>
          <p:nvPr/>
        </p:nvSpPr>
        <p:spPr bwMode="auto">
          <a:xfrm>
            <a:off x="914400" y="4953000"/>
            <a:ext cx="7620000" cy="17430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Эстафета</a:t>
            </a:r>
          </a:p>
        </p:txBody>
      </p:sp>
      <p:pic>
        <p:nvPicPr>
          <p:cNvPr id="30728" name="Picture 8" descr="picture(12)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0" y="1600200"/>
            <a:ext cx="1295400" cy="231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Group 2"/>
          <p:cNvGraphicFramePr>
            <a:graphicFrameLocks noGrp="1"/>
          </p:cNvGraphicFramePr>
          <p:nvPr/>
        </p:nvGraphicFramePr>
        <p:xfrm>
          <a:off x="457200" y="381000"/>
          <a:ext cx="8305800" cy="6172200"/>
        </p:xfrm>
        <a:graphic>
          <a:graphicData uri="http://schemas.openxmlformats.org/drawingml/2006/table">
            <a:tbl>
              <a:tblPr/>
              <a:tblGrid>
                <a:gridCol w="641350">
                  <a:extLst>
                    <a:ext uri="{9D8B030D-6E8A-4147-A177-3AD203B41FA5}">
                      <a16:colId xmlns:a16="http://schemas.microsoft.com/office/drawing/2014/main" val="1919070965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26968288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3763637986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3871273640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1977990333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1103909149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2027020275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289306786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1630921962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2982120568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3474532346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1031696820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1311314323"/>
                    </a:ext>
                  </a:extLst>
                </a:gridCol>
              </a:tblGrid>
              <a:tr h="881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4975021"/>
                  </a:ext>
                </a:extLst>
              </a:tr>
              <a:tr h="882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970807"/>
                  </a:ext>
                </a:extLst>
              </a:tr>
              <a:tr h="881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3)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6149161"/>
                  </a:ext>
                </a:extLst>
              </a:tr>
              <a:tr h="882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4)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069927"/>
                  </a:ext>
                </a:extLst>
              </a:tr>
              <a:tr h="881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5)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7877551"/>
                  </a:ext>
                </a:extLst>
              </a:tr>
              <a:tr h="882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6)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526920"/>
                  </a:ext>
                </a:extLst>
              </a:tr>
              <a:tr h="881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7)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2989896"/>
                  </a:ext>
                </a:extLst>
              </a:tr>
            </a:tbl>
          </a:graphicData>
        </a:graphic>
      </p:graphicFrame>
      <p:pic>
        <p:nvPicPr>
          <p:cNvPr id="28788" name="Picture 116" descr="13684391387548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ECEDE8"/>
              </a:clrFrom>
              <a:clrTo>
                <a:srgbClr val="ECEDE8">
                  <a:alpha val="0"/>
                </a:srgbClr>
              </a:clrTo>
            </a:clrChange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1200" y="3124200"/>
            <a:ext cx="33528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Group 2"/>
          <p:cNvGraphicFramePr>
            <a:graphicFrameLocks noGrp="1"/>
          </p:cNvGraphicFramePr>
          <p:nvPr/>
        </p:nvGraphicFramePr>
        <p:xfrm>
          <a:off x="457200" y="381000"/>
          <a:ext cx="8305800" cy="6172200"/>
        </p:xfrm>
        <a:graphic>
          <a:graphicData uri="http://schemas.openxmlformats.org/drawingml/2006/table">
            <a:tbl>
              <a:tblPr/>
              <a:tblGrid>
                <a:gridCol w="641350">
                  <a:extLst>
                    <a:ext uri="{9D8B030D-6E8A-4147-A177-3AD203B41FA5}">
                      <a16:colId xmlns:a16="http://schemas.microsoft.com/office/drawing/2014/main" val="2610716040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3783775677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1583038107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3352439860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189582233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431432316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829393947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2234277437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721214943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2967194358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3305456348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516151310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3447385834"/>
                    </a:ext>
                  </a:extLst>
                </a:gridCol>
              </a:tblGrid>
              <a:tr h="881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4628039"/>
                  </a:ext>
                </a:extLst>
              </a:tr>
              <a:tr h="882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7924267"/>
                  </a:ext>
                </a:extLst>
              </a:tr>
              <a:tr h="881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3)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1391934"/>
                  </a:ext>
                </a:extLst>
              </a:tr>
              <a:tr h="882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4)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5532134"/>
                  </a:ext>
                </a:extLst>
              </a:tr>
              <a:tr h="881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5)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5078976"/>
                  </a:ext>
                </a:extLst>
              </a:tr>
              <a:tr h="882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6)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2497383"/>
                  </a:ext>
                </a:extLst>
              </a:tr>
              <a:tr h="881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7)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0180874"/>
                  </a:ext>
                </a:extLst>
              </a:tr>
            </a:tbl>
          </a:graphicData>
        </a:graphic>
      </p:graphicFrame>
      <p:pic>
        <p:nvPicPr>
          <p:cNvPr id="21620" name="Picture 116" descr="13684391387548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ECEDE8"/>
              </a:clrFrom>
              <a:clrTo>
                <a:srgbClr val="ECEDE8">
                  <a:alpha val="0"/>
                </a:srgbClr>
              </a:clrTo>
            </a:clrChange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1200" y="3200400"/>
            <a:ext cx="33528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457200" y="381000"/>
            <a:ext cx="4419600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3600" b="1">
                <a:solidFill>
                  <a:schemeClr val="accent2"/>
                </a:solidFill>
              </a:rPr>
              <a:t>Wash</a:t>
            </a:r>
            <a:r>
              <a:rPr lang="en-US" altLang="ru-RU" sz="3600" b="1"/>
              <a:t>- </a:t>
            </a:r>
            <a:r>
              <a:rPr lang="ru-RU" altLang="ru-RU" sz="3600" b="1">
                <a:solidFill>
                  <a:srgbClr val="FF0000"/>
                </a:solidFill>
              </a:rPr>
              <a:t>мыть</a:t>
            </a:r>
            <a:endParaRPr lang="en-US" altLang="ru-RU" sz="3600" b="1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ru-RU" sz="3600" b="1">
                <a:solidFill>
                  <a:schemeClr val="accent2"/>
                </a:solidFill>
              </a:rPr>
              <a:t>Peel</a:t>
            </a:r>
            <a:r>
              <a:rPr lang="en-US" altLang="ru-RU" sz="3600" b="1"/>
              <a:t>-</a:t>
            </a:r>
            <a:r>
              <a:rPr lang="ru-RU" altLang="ru-RU" sz="3600" b="1"/>
              <a:t/>
            </a:r>
            <a:r>
              <a:rPr lang="ru-RU" altLang="ru-RU" sz="3600" b="1">
                <a:solidFill>
                  <a:srgbClr val="FF0000"/>
                </a:solidFill>
              </a:rPr>
              <a:t>чистить</a:t>
            </a:r>
            <a:endParaRPr lang="en-US" altLang="ru-RU" sz="3600" b="1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ru-RU" sz="3600" b="1">
                <a:solidFill>
                  <a:schemeClr val="accent2"/>
                </a:solidFill>
              </a:rPr>
              <a:t>Cut</a:t>
            </a:r>
            <a:r>
              <a:rPr lang="en-US" altLang="ru-RU" sz="3600" b="1"/>
              <a:t>-</a:t>
            </a:r>
            <a:r>
              <a:rPr lang="ru-RU" altLang="ru-RU" sz="3600" b="1"/>
              <a:t/>
            </a:r>
            <a:r>
              <a:rPr lang="ru-RU" altLang="ru-RU" sz="3600" b="1">
                <a:solidFill>
                  <a:srgbClr val="FF0000"/>
                </a:solidFill>
              </a:rPr>
              <a:t>резать</a:t>
            </a:r>
            <a:endParaRPr lang="en-US" altLang="ru-RU" sz="3600" b="1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ru-RU" sz="3600" b="1">
                <a:solidFill>
                  <a:schemeClr val="accent2"/>
                </a:solidFill>
              </a:rPr>
              <a:t>Add</a:t>
            </a:r>
            <a:r>
              <a:rPr lang="en-US" altLang="ru-RU" sz="3600" b="1"/>
              <a:t>-</a:t>
            </a:r>
            <a:r>
              <a:rPr lang="ru-RU" altLang="ru-RU" sz="3600" b="1"/>
              <a:t/>
            </a:r>
            <a:r>
              <a:rPr lang="ru-RU" altLang="ru-RU" sz="3600" b="1">
                <a:solidFill>
                  <a:srgbClr val="FF0000"/>
                </a:solidFill>
              </a:rPr>
              <a:t>прибавлять</a:t>
            </a:r>
            <a:endParaRPr lang="en-US" altLang="ru-RU" sz="3600" b="1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ru-RU" sz="3600" b="1">
                <a:solidFill>
                  <a:schemeClr val="accent2"/>
                </a:solidFill>
              </a:rPr>
              <a:t>Mix</a:t>
            </a:r>
            <a:r>
              <a:rPr lang="en-US" altLang="ru-RU" sz="3600" b="1"/>
              <a:t>-</a:t>
            </a:r>
            <a:r>
              <a:rPr lang="ru-RU" altLang="ru-RU" sz="3600" b="1"/>
              <a:t/>
            </a:r>
            <a:r>
              <a:rPr lang="ru-RU" altLang="ru-RU" sz="3600" b="1">
                <a:solidFill>
                  <a:srgbClr val="FF0000"/>
                </a:solidFill>
              </a:rPr>
              <a:t>мешать</a:t>
            </a:r>
          </a:p>
        </p:txBody>
      </p:sp>
      <p:pic>
        <p:nvPicPr>
          <p:cNvPr id="29700" name="Picture 4" descr="Анимашки Люди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2438400"/>
            <a:ext cx="315595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2" name="Picture 6" descr="Анимашки Люди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4419600"/>
            <a:ext cx="1906588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4" name="Picture 8" descr="Анимашки Люди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0700" y="228600"/>
            <a:ext cx="2090738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2-z32-867e19e8-6393-4c4f-bf64-23789a89dbe7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1800" y="685800"/>
            <a:ext cx="3657600" cy="309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2319d1198147067-congratz-sanam-n01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3179763"/>
            <a:ext cx="8791575" cy="318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Group 2"/>
          <p:cNvGraphicFramePr>
            <a:graphicFrameLocks noGrp="1"/>
          </p:cNvGraphicFramePr>
          <p:nvPr/>
        </p:nvGraphicFramePr>
        <p:xfrm>
          <a:off x="457200" y="381000"/>
          <a:ext cx="8305800" cy="6172200"/>
        </p:xfrm>
        <a:graphic>
          <a:graphicData uri="http://schemas.openxmlformats.org/drawingml/2006/table">
            <a:tbl>
              <a:tblPr/>
              <a:tblGrid>
                <a:gridCol w="641350">
                  <a:extLst>
                    <a:ext uri="{9D8B030D-6E8A-4147-A177-3AD203B41FA5}">
                      <a16:colId xmlns:a16="http://schemas.microsoft.com/office/drawing/2014/main" val="2006952287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4246039409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3281122233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656862799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2213155245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67166061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645809520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1982581829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4233817567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3058445499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2107251464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4254408944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1604610151"/>
                    </a:ext>
                  </a:extLst>
                </a:gridCol>
              </a:tblGrid>
              <a:tr h="881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712881"/>
                  </a:ext>
                </a:extLst>
              </a:tr>
              <a:tr h="882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37962"/>
                  </a:ext>
                </a:extLst>
              </a:tr>
              <a:tr h="881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3)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7559757"/>
                  </a:ext>
                </a:extLst>
              </a:tr>
              <a:tr h="882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4)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6164113"/>
                  </a:ext>
                </a:extLst>
              </a:tr>
              <a:tr h="881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5)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7313945"/>
                  </a:ext>
                </a:extLst>
              </a:tr>
              <a:tr h="882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6)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7396528"/>
                  </a:ext>
                </a:extLst>
              </a:tr>
              <a:tr h="881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7)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779029"/>
                  </a:ext>
                </a:extLst>
              </a:tr>
            </a:tbl>
          </a:graphicData>
        </a:graphic>
      </p:graphicFrame>
      <p:pic>
        <p:nvPicPr>
          <p:cNvPr id="15479" name="Picture 119" descr="Анимашки Транспорт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914400"/>
            <a:ext cx="3714750" cy="212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29022858846e73c0d9633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-228600"/>
            <a:ext cx="80772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By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0" y="4227513"/>
            <a:ext cx="2743200" cy="263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5" name="Picture 9" descr="Mappa-Aeroporto-Bkk-Suvar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1" name="Picture 5" descr="i?id=201078683-22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381000"/>
            <a:ext cx="2971800" cy="1981200"/>
          </a:xfrm>
          <a:prstGeom prst="rect">
            <a:avLst/>
          </a:prstGeom>
          <a:noFill/>
          <a:ln w="76200">
            <a:solidFill>
              <a:srgbClr val="33CC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994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lum contras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9154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Line 7"/>
          <p:cNvSpPr>
            <a:spLocks noChangeShapeType="1"/>
          </p:cNvSpPr>
          <p:nvPr/>
        </p:nvSpPr>
        <p:spPr bwMode="auto">
          <a:xfrm>
            <a:off x="2133600" y="2819400"/>
            <a:ext cx="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 flipV="1">
            <a:off x="5791200" y="5181600"/>
            <a:ext cx="0" cy="304800"/>
          </a:xfrm>
          <a:prstGeom prst="line">
            <a:avLst/>
          </a:prstGeom>
          <a:noFill/>
          <a:ln w="76200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 flipV="1">
            <a:off x="2133600" y="5181600"/>
            <a:ext cx="3657600" cy="0"/>
          </a:xfrm>
          <a:prstGeom prst="line">
            <a:avLst/>
          </a:prstGeom>
          <a:noFill/>
          <a:ln w="76200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 flipH="1" flipV="1">
            <a:off x="2133600" y="2819400"/>
            <a:ext cx="0" cy="2362200"/>
          </a:xfrm>
          <a:prstGeom prst="line">
            <a:avLst/>
          </a:prstGeom>
          <a:noFill/>
          <a:ln w="76200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3" name="Oval 11"/>
          <p:cNvSpPr>
            <a:spLocks noChangeArrowheads="1"/>
          </p:cNvSpPr>
          <p:nvPr/>
        </p:nvSpPr>
        <p:spPr bwMode="auto">
          <a:xfrm>
            <a:off x="5791200" y="5334000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28" name="Line 16"/>
          <p:cNvSpPr>
            <a:spLocks noChangeShapeType="1"/>
          </p:cNvSpPr>
          <p:nvPr/>
        </p:nvSpPr>
        <p:spPr bwMode="auto">
          <a:xfrm flipV="1">
            <a:off x="6096000" y="3581400"/>
            <a:ext cx="0" cy="1828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 flipH="1" flipV="1">
            <a:off x="2209800" y="3581400"/>
            <a:ext cx="38862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30" name="Line 18"/>
          <p:cNvSpPr>
            <a:spLocks noChangeShapeType="1"/>
          </p:cNvSpPr>
          <p:nvPr/>
        </p:nvSpPr>
        <p:spPr bwMode="auto">
          <a:xfrm flipV="1">
            <a:off x="2209800" y="2819400"/>
            <a:ext cx="0" cy="762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3333" name="Picture 21" descr="Анимашки Транспорт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7600" y="5710238"/>
            <a:ext cx="2590800" cy="88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35" name="Picture 23" descr="Анимашки Транспорт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0" y="5530850"/>
            <a:ext cx="2286000" cy="110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24" name="Oval 12"/>
          <p:cNvSpPr>
            <a:spLocks noChangeArrowheads="1"/>
          </p:cNvSpPr>
          <p:nvPr/>
        </p:nvSpPr>
        <p:spPr bwMode="auto">
          <a:xfrm>
            <a:off x="1905000" y="2438400"/>
            <a:ext cx="533400" cy="3810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291 -0.09803 C -0.08333 -0.45318 -0.24218 -0.34428 -0.43472 -0.34589 C -0.46666 -0.35954 -0.51024 -0.35306 -0.53889 -0.35352 C -0.54965 -0.35491 -0.55555 -0.3526 -0.56267 -0.36139 C -0.56666 -0.39329 -0.56666 -0.41087 -0.56666 -0.44925 " pathEditMode="relative" rAng="0" ptsTypes="ffffA">
                                      <p:cBhvr>
                                        <p:cTn id="6" dur="2000" fill="hold"/>
                                        <p:tgtEl>
                                          <p:spTgt spid="133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08" y="-177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177 -0.00832 C 0.08732 -0.03121 0.08472 -0.0504 0.08333 -0.07607 C 0.08281 -0.08624 0.0809 -0.09641 0.07534 -0.10358 C 0.0743 -0.10751 0.07135 -0.11029 0.07066 -0.11422 C 0.06944 -0.12115 0.07048 -0.12832 0.06909 -0.13526 C 0.06753 -0.14358 0.0401 -0.14774 0.03732 -0.14797 C 0.02083 -0.14913 0.00451 -0.14936 -0.01198 -0.15006 C -0.05729 -0.14936 -0.27795 -0.13711 -0.32466 -0.15214 C -0.375 -0.25641 -0.32778 -0.15607 -0.32778 -0.50728 " pathEditMode="relative" rAng="0" ptsTypes="ffffffffA">
                                      <p:cBhvr>
                                        <p:cTn id="24" dur="2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69" y="-249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Group 2"/>
          <p:cNvGraphicFramePr>
            <a:graphicFrameLocks noGrp="1"/>
          </p:cNvGraphicFramePr>
          <p:nvPr/>
        </p:nvGraphicFramePr>
        <p:xfrm>
          <a:off x="457200" y="381000"/>
          <a:ext cx="8305800" cy="6172202"/>
        </p:xfrm>
        <a:graphic>
          <a:graphicData uri="http://schemas.openxmlformats.org/drawingml/2006/table">
            <a:tbl>
              <a:tblPr/>
              <a:tblGrid>
                <a:gridCol w="641350">
                  <a:extLst>
                    <a:ext uri="{9D8B030D-6E8A-4147-A177-3AD203B41FA5}">
                      <a16:colId xmlns:a16="http://schemas.microsoft.com/office/drawing/2014/main" val="4207129694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1901794239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2883780008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1771086183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3825688847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1816292431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3747206532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3689674606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3784800336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4216928890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2459178410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208366537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3266693818"/>
                    </a:ext>
                  </a:extLst>
                </a:gridCol>
              </a:tblGrid>
              <a:tr h="881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5021873"/>
                  </a:ext>
                </a:extLst>
              </a:tr>
              <a:tr h="882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0420975"/>
                  </a:ext>
                </a:extLst>
              </a:tr>
              <a:tr h="881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3)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655913"/>
                  </a:ext>
                </a:extLst>
              </a:tr>
              <a:tr h="882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4)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426436"/>
                  </a:ext>
                </a:extLst>
              </a:tr>
              <a:tr h="881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5)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4808933"/>
                  </a:ext>
                </a:extLst>
              </a:tr>
              <a:tr h="882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6)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6180578"/>
                  </a:ext>
                </a:extLst>
              </a:tr>
              <a:tr h="881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7)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6099448"/>
                  </a:ext>
                </a:extLst>
              </a:tr>
            </a:tbl>
          </a:graphicData>
        </a:graphic>
      </p:graphicFrame>
      <p:pic>
        <p:nvPicPr>
          <p:cNvPr id="22644" name="Picture 116" descr="interpre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2743200"/>
            <a:ext cx="5715000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645" name="Line 117"/>
          <p:cNvSpPr>
            <a:spLocks noChangeShapeType="1"/>
          </p:cNvSpPr>
          <p:nvPr/>
        </p:nvSpPr>
        <p:spPr bwMode="auto">
          <a:xfrm>
            <a:off x="5486400" y="2057400"/>
            <a:ext cx="609600" cy="1676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Group 2"/>
          <p:cNvGraphicFramePr>
            <a:graphicFrameLocks noGrp="1"/>
          </p:cNvGraphicFramePr>
          <p:nvPr/>
        </p:nvGraphicFramePr>
        <p:xfrm>
          <a:off x="457200" y="381000"/>
          <a:ext cx="8305800" cy="6172202"/>
        </p:xfrm>
        <a:graphic>
          <a:graphicData uri="http://schemas.openxmlformats.org/drawingml/2006/table">
            <a:tbl>
              <a:tblPr/>
              <a:tblGrid>
                <a:gridCol w="641350">
                  <a:extLst>
                    <a:ext uri="{9D8B030D-6E8A-4147-A177-3AD203B41FA5}">
                      <a16:colId xmlns:a16="http://schemas.microsoft.com/office/drawing/2014/main" val="1007674581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72270688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3190718990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4014592732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330571530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706020480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182865397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11609984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2746416071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291505175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3221633780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1450919929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3068641619"/>
                    </a:ext>
                  </a:extLst>
                </a:gridCol>
              </a:tblGrid>
              <a:tr h="881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2009403"/>
                  </a:ext>
                </a:extLst>
              </a:tr>
              <a:tr h="882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4594165"/>
                  </a:ext>
                </a:extLst>
              </a:tr>
              <a:tr h="881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3)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7676899"/>
                  </a:ext>
                </a:extLst>
              </a:tr>
              <a:tr h="882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4)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603074"/>
                  </a:ext>
                </a:extLst>
              </a:tr>
              <a:tr h="881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5)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0372009"/>
                  </a:ext>
                </a:extLst>
              </a:tr>
              <a:tr h="882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6)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2977613"/>
                  </a:ext>
                </a:extLst>
              </a:tr>
              <a:tr h="881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7)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8227949"/>
                  </a:ext>
                </a:extLst>
              </a:tr>
            </a:tbl>
          </a:graphicData>
        </a:graphic>
      </p:graphicFrame>
      <p:pic>
        <p:nvPicPr>
          <p:cNvPr id="16506" name="Picture 122" descr="interpre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2743200"/>
            <a:ext cx="5715000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507" name="Line 123"/>
          <p:cNvSpPr>
            <a:spLocks noChangeShapeType="1"/>
          </p:cNvSpPr>
          <p:nvPr/>
        </p:nvSpPr>
        <p:spPr bwMode="auto">
          <a:xfrm>
            <a:off x="5486400" y="2057400"/>
            <a:ext cx="609600" cy="1676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interpreting"/>
          <p:cNvPicPr>
            <a:picLocks noChangeAspect="1" noChangeArrowheads="1"/>
          </p:cNvPicPr>
          <p:nvPr/>
        </p:nvPicPr>
        <p:blipFill>
          <a:blip r:embed="rId2">
            <a:lum bright="76000" contrast="-7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81000"/>
            <a:ext cx="4038600" cy="5867400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altLang="ru-RU" sz="2400" b="1">
                <a:solidFill>
                  <a:schemeClr val="accent2"/>
                </a:solidFill>
              </a:rPr>
              <a:t>Весь я</a:t>
            </a:r>
            <a:r>
              <a:rPr lang="ru-RU" altLang="ru-RU" sz="2400" b="1"/>
              <a:t/>
            </a:r>
            <a:endParaRPr lang="en-US" altLang="ru-RU" sz="2400" b="1"/>
          </a:p>
          <a:p>
            <a:pPr>
              <a:lnSpc>
                <a:spcPct val="80000"/>
              </a:lnSpc>
              <a:buFontTx/>
              <a:buNone/>
            </a:pPr>
            <a:endParaRPr lang="ru-RU" altLang="ru-RU" sz="2400"/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400"/>
              <a:t>У меня десять маленьких пальчиков на руках и десять пальчиков на ногах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400"/>
              <a:t>Две маленькие ручки и один нос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400"/>
              <a:t>Один маленький ротик и два ушка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400"/>
              <a:t>Два глаза для улыбок и слёз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400"/>
              <a:t>Одна голова и две ножки</a:t>
            </a:r>
            <a:endParaRPr lang="en-US" altLang="ru-RU" sz="2400"/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400"/>
              <a:t/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400"/>
              <a:t>Один подбородок, вот и весь я.</a:t>
            </a:r>
            <a:r>
              <a:rPr lang="en-US" altLang="ru-RU" sz="2400"/>
              <a:t> </a:t>
            </a:r>
            <a:endParaRPr lang="ru-RU" altLang="ru-RU" sz="2400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381000"/>
            <a:ext cx="4038600" cy="5943600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en-US" altLang="ru-RU" sz="2400" b="1">
                <a:solidFill>
                  <a:srgbClr val="FF0000"/>
                </a:solidFill>
              </a:rPr>
              <a:t>Me Complete</a:t>
            </a:r>
            <a:r>
              <a:rPr lang="en-US" altLang="ru-RU" sz="2400" b="1"/>
              <a:t/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ru-RU" sz="2400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ru-RU" sz="2400"/>
              <a:t>I have ten little fingers and ten little toes, 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ru-RU" sz="2400"/>
          </a:p>
          <a:p>
            <a:pPr>
              <a:lnSpc>
                <a:spcPct val="80000"/>
              </a:lnSpc>
              <a:buFontTx/>
              <a:buNone/>
            </a:pPr>
            <a:endParaRPr lang="en-US" altLang="ru-RU" sz="2400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ru-RU" sz="2400"/>
              <a:t>Two little arms and one little nose,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ru-RU" sz="2400"/>
              <a:t>One little mouth and two little ears,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ru-RU" sz="2400"/>
              <a:t>Two little eyes for smiles and tears,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ru-RU" sz="2400"/>
              <a:t>One little head and two little feet,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ru-RU" sz="2400"/>
              <a:t>One little chin, that's me complete. </a:t>
            </a:r>
            <a:endParaRPr lang="ru-RU" altLang="ru-RU" sz="2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2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2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2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2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Group 2"/>
          <p:cNvGraphicFramePr>
            <a:graphicFrameLocks noGrp="1"/>
          </p:cNvGraphicFramePr>
          <p:nvPr/>
        </p:nvGraphicFramePr>
        <p:xfrm>
          <a:off x="457200" y="381000"/>
          <a:ext cx="8305800" cy="6172202"/>
        </p:xfrm>
        <a:graphic>
          <a:graphicData uri="http://schemas.openxmlformats.org/drawingml/2006/table">
            <a:tbl>
              <a:tblPr/>
              <a:tblGrid>
                <a:gridCol w="641350">
                  <a:extLst>
                    <a:ext uri="{9D8B030D-6E8A-4147-A177-3AD203B41FA5}">
                      <a16:colId xmlns:a16="http://schemas.microsoft.com/office/drawing/2014/main" val="1866732030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354810965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3432634435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1038836207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826220537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857668527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889633542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2291648896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308157461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1685713895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1624696442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587442735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2720488269"/>
                    </a:ext>
                  </a:extLst>
                </a:gridCol>
              </a:tblGrid>
              <a:tr h="881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1008634"/>
                  </a:ext>
                </a:extLst>
              </a:tr>
              <a:tr h="882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1417352"/>
                  </a:ext>
                </a:extLst>
              </a:tr>
              <a:tr h="881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3)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320661"/>
                  </a:ext>
                </a:extLst>
              </a:tr>
              <a:tr h="882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4)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0675301"/>
                  </a:ext>
                </a:extLst>
              </a:tr>
              <a:tr h="881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5)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5995850"/>
                  </a:ext>
                </a:extLst>
              </a:tr>
              <a:tr h="882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6)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27325"/>
                  </a:ext>
                </a:extLst>
              </a:tr>
              <a:tr h="881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7)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930641"/>
                  </a:ext>
                </a:extLst>
              </a:tr>
            </a:tbl>
          </a:graphicData>
        </a:graphic>
      </p:graphicFrame>
      <p:pic>
        <p:nvPicPr>
          <p:cNvPr id="23668" name="Picture 116" descr="Анимашки Музыка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8175" y="2438400"/>
            <a:ext cx="2155825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669" name="Line 117"/>
          <p:cNvSpPr>
            <a:spLocks noChangeShapeType="1"/>
          </p:cNvSpPr>
          <p:nvPr/>
        </p:nvSpPr>
        <p:spPr bwMode="auto">
          <a:xfrm>
            <a:off x="5867400" y="2438400"/>
            <a:ext cx="1447800" cy="228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</TotalTime>
  <Words>870</Words>
  <Application>Microsoft Office PowerPoint</Application>
  <PresentationFormat>Экран (4:3)</PresentationFormat>
  <Paragraphs>589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4" baseType="lpstr">
      <vt:lpstr>Arial</vt:lpstr>
      <vt:lpstr>Impact</vt:lpstr>
      <vt:lpstr>Times New Roman</vt:lpstr>
      <vt:lpstr>Оформление по умолчанию</vt:lpstr>
      <vt:lpstr>Открытое внеклассное мероприятие для развития мотивации изучения английского языка у учащихся 5-7 классов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Пользователь Windows</cp:lastModifiedBy>
  <cp:revision>11</cp:revision>
  <cp:lastPrinted>1601-01-01T00:00:00Z</cp:lastPrinted>
  <dcterms:created xsi:type="dcterms:W3CDTF">1601-01-01T00:00:00Z</dcterms:created>
  <dcterms:modified xsi:type="dcterms:W3CDTF">2021-02-15T14:13:26Z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