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73" r:id="rId4"/>
    <p:sldId id="281" r:id="rId5"/>
    <p:sldId id="258" r:id="rId6"/>
    <p:sldId id="280" r:id="rId7"/>
    <p:sldId id="260" r:id="rId8"/>
    <p:sldId id="275" r:id="rId9"/>
    <p:sldId id="277" r:id="rId10"/>
    <p:sldId id="283" r:id="rId11"/>
    <p:sldId id="261" r:id="rId12"/>
    <p:sldId id="267" r:id="rId13"/>
    <p:sldId id="266" r:id="rId14"/>
    <p:sldId id="262" r:id="rId15"/>
    <p:sldId id="268" r:id="rId16"/>
    <p:sldId id="269" r:id="rId17"/>
    <p:sldId id="276" r:id="rId18"/>
    <p:sldId id="278" r:id="rId19"/>
    <p:sldId id="279" r:id="rId20"/>
    <p:sldId id="265" r:id="rId21"/>
    <p:sldId id="285" r:id="rId22"/>
    <p:sldId id="270" r:id="rId23"/>
    <p:sldId id="284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4660"/>
  </p:normalViewPr>
  <p:slideViewPr>
    <p:cSldViewPr>
      <p:cViewPr varScale="1">
        <p:scale>
          <a:sx n="73" d="100"/>
          <a:sy n="73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B24B6-1E44-4D63-BA01-9FAA0AFD5401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809C29-8CF8-4015-BB18-CBFF2A851A74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b="1" smtClean="0"/>
            <a:t>Is it…?</a:t>
          </a:r>
          <a:endParaRPr lang="ru-RU" b="1" dirty="0"/>
        </a:p>
      </dgm:t>
    </dgm:pt>
    <dgm:pt modelId="{4CE25AA3-5797-497F-BA58-2E975397A945}" type="parTrans" cxnId="{59EAE121-E012-4F51-BF2B-B4659ACDA0FF}">
      <dgm:prSet/>
      <dgm:spPr/>
      <dgm:t>
        <a:bodyPr/>
        <a:lstStyle/>
        <a:p>
          <a:endParaRPr lang="ru-RU"/>
        </a:p>
      </dgm:t>
    </dgm:pt>
    <dgm:pt modelId="{008A029F-AB29-448E-8C9D-B36250C0DA65}" type="sibTrans" cxnId="{59EAE121-E012-4F51-BF2B-B4659ACDA0FF}">
      <dgm:prSet/>
      <dgm:spPr/>
      <dgm:t>
        <a:bodyPr/>
        <a:lstStyle/>
        <a:p>
          <a:endParaRPr lang="ru-RU"/>
        </a:p>
      </dgm:t>
    </dgm:pt>
    <dgm:pt modelId="{BC2F7B1A-079F-4BA9-937A-550F3DD9031F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b="1" smtClean="0"/>
            <a:t>Yes, it is</a:t>
          </a:r>
          <a:endParaRPr lang="ru-RU" b="1" dirty="0"/>
        </a:p>
      </dgm:t>
    </dgm:pt>
    <dgm:pt modelId="{6B06C71E-FC18-40AB-8630-12A4F626F0E8}" type="parTrans" cxnId="{F6FD3A82-34DA-413B-BA00-A10C847676C5}">
      <dgm:prSet/>
      <dgm:spPr/>
      <dgm:t>
        <a:bodyPr/>
        <a:lstStyle/>
        <a:p>
          <a:endParaRPr lang="ru-RU"/>
        </a:p>
      </dgm:t>
    </dgm:pt>
    <dgm:pt modelId="{71D392EC-D17C-4CBF-B466-2908798389F1}" type="sibTrans" cxnId="{F6FD3A82-34DA-413B-BA00-A10C847676C5}">
      <dgm:prSet/>
      <dgm:spPr/>
      <dgm:t>
        <a:bodyPr/>
        <a:lstStyle/>
        <a:p>
          <a:endParaRPr lang="ru-RU"/>
        </a:p>
      </dgm:t>
    </dgm:pt>
    <dgm:pt modelId="{F332FA63-7D72-4DBE-B0D3-9AFBB37CB973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b="1" smtClean="0"/>
            <a:t>No, it is not</a:t>
          </a:r>
          <a:endParaRPr lang="ru-RU" b="1" dirty="0"/>
        </a:p>
      </dgm:t>
    </dgm:pt>
    <dgm:pt modelId="{E9AFD1F4-9A9C-434B-BC77-61B5A9014916}" type="parTrans" cxnId="{E3F62B78-D3A0-43D9-A30E-78CC97E0A5AC}">
      <dgm:prSet/>
      <dgm:spPr/>
      <dgm:t>
        <a:bodyPr/>
        <a:lstStyle/>
        <a:p>
          <a:endParaRPr lang="ru-RU"/>
        </a:p>
      </dgm:t>
    </dgm:pt>
    <dgm:pt modelId="{253DDFC5-7836-4FDE-B41C-4165C1383B8C}" type="sibTrans" cxnId="{E3F62B78-D3A0-43D9-A30E-78CC97E0A5AC}">
      <dgm:prSet/>
      <dgm:spPr/>
      <dgm:t>
        <a:bodyPr/>
        <a:lstStyle/>
        <a:p>
          <a:endParaRPr lang="ru-RU"/>
        </a:p>
      </dgm:t>
    </dgm:pt>
    <dgm:pt modelId="{7109ADA3-522F-4397-8CAD-9CA5365F058E}" type="pres">
      <dgm:prSet presAssocID="{DBCB24B6-1E44-4D63-BA01-9FAA0AFD54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15F43A-99E5-444E-AB95-F3FC69CD87D6}" type="pres">
      <dgm:prSet presAssocID="{78809C29-8CF8-4015-BB18-CBFF2A851A7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FEA5F5F-75DC-4CB5-BCB4-0B112543F1A5}" type="pres">
      <dgm:prSet presAssocID="{78809C29-8CF8-4015-BB18-CBFF2A851A74}" presName="rootComposite1" presStyleCnt="0"/>
      <dgm:spPr/>
      <dgm:t>
        <a:bodyPr/>
        <a:lstStyle/>
        <a:p>
          <a:endParaRPr lang="ru-RU"/>
        </a:p>
      </dgm:t>
    </dgm:pt>
    <dgm:pt modelId="{3D14987B-AE0A-4DE8-A43A-B68B503D7BF9}" type="pres">
      <dgm:prSet presAssocID="{78809C29-8CF8-4015-BB18-CBFF2A851A7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E238B3-CD9A-442C-A71E-E5F295F9B954}" type="pres">
      <dgm:prSet presAssocID="{78809C29-8CF8-4015-BB18-CBFF2A851A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E66A6CD-407E-4CDE-A64E-617788E32C7D}" type="pres">
      <dgm:prSet presAssocID="{78809C29-8CF8-4015-BB18-CBFF2A851A74}" presName="hierChild2" presStyleCnt="0"/>
      <dgm:spPr/>
      <dgm:t>
        <a:bodyPr/>
        <a:lstStyle/>
        <a:p>
          <a:endParaRPr lang="ru-RU"/>
        </a:p>
      </dgm:t>
    </dgm:pt>
    <dgm:pt modelId="{32351C18-BD66-477F-8E8A-CC4D8C826367}" type="pres">
      <dgm:prSet presAssocID="{6B06C71E-FC18-40AB-8630-12A4F626F0E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0747FC8-3B51-4F50-A1F2-AB40305F809C}" type="pres">
      <dgm:prSet presAssocID="{BC2F7B1A-079F-4BA9-937A-550F3DD9031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44A46A2-C1F5-472C-967D-5CDAF4BFE508}" type="pres">
      <dgm:prSet presAssocID="{BC2F7B1A-079F-4BA9-937A-550F3DD9031F}" presName="rootComposite" presStyleCnt="0"/>
      <dgm:spPr/>
      <dgm:t>
        <a:bodyPr/>
        <a:lstStyle/>
        <a:p>
          <a:endParaRPr lang="ru-RU"/>
        </a:p>
      </dgm:t>
    </dgm:pt>
    <dgm:pt modelId="{7EA7E470-6F13-4176-8F23-895BAB5C1910}" type="pres">
      <dgm:prSet presAssocID="{BC2F7B1A-079F-4BA9-937A-550F3DD9031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40F26A-F154-4F06-88CC-06A835FF9EEE}" type="pres">
      <dgm:prSet presAssocID="{BC2F7B1A-079F-4BA9-937A-550F3DD9031F}" presName="rootConnector" presStyleLbl="node2" presStyleIdx="0" presStyleCnt="2"/>
      <dgm:spPr/>
      <dgm:t>
        <a:bodyPr/>
        <a:lstStyle/>
        <a:p>
          <a:endParaRPr lang="ru-RU"/>
        </a:p>
      </dgm:t>
    </dgm:pt>
    <dgm:pt modelId="{CA27F253-1B2E-4DE2-BD18-BA037F4349FD}" type="pres">
      <dgm:prSet presAssocID="{BC2F7B1A-079F-4BA9-937A-550F3DD9031F}" presName="hierChild4" presStyleCnt="0"/>
      <dgm:spPr/>
      <dgm:t>
        <a:bodyPr/>
        <a:lstStyle/>
        <a:p>
          <a:endParaRPr lang="ru-RU"/>
        </a:p>
      </dgm:t>
    </dgm:pt>
    <dgm:pt modelId="{26D41BCC-87A6-4B3E-8344-7F316829407D}" type="pres">
      <dgm:prSet presAssocID="{BC2F7B1A-079F-4BA9-937A-550F3DD9031F}" presName="hierChild5" presStyleCnt="0"/>
      <dgm:spPr/>
      <dgm:t>
        <a:bodyPr/>
        <a:lstStyle/>
        <a:p>
          <a:endParaRPr lang="ru-RU"/>
        </a:p>
      </dgm:t>
    </dgm:pt>
    <dgm:pt modelId="{04BAE8DE-8978-4575-B9DA-D91C24085896}" type="pres">
      <dgm:prSet presAssocID="{E9AFD1F4-9A9C-434B-BC77-61B5A901491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6E44DA4-F5F7-46E4-BF41-E632AC3D9BC6}" type="pres">
      <dgm:prSet presAssocID="{F332FA63-7D72-4DBE-B0D3-9AFBB37CB97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7ABA746-571B-4EAF-8FC1-0614B230E188}" type="pres">
      <dgm:prSet presAssocID="{F332FA63-7D72-4DBE-B0D3-9AFBB37CB973}" presName="rootComposite" presStyleCnt="0"/>
      <dgm:spPr/>
      <dgm:t>
        <a:bodyPr/>
        <a:lstStyle/>
        <a:p>
          <a:endParaRPr lang="ru-RU"/>
        </a:p>
      </dgm:t>
    </dgm:pt>
    <dgm:pt modelId="{77490C13-9468-4965-AB50-E4DCC2AF0C6F}" type="pres">
      <dgm:prSet presAssocID="{F332FA63-7D72-4DBE-B0D3-9AFBB37CB973}" presName="rootText" presStyleLbl="node2" presStyleIdx="1" presStyleCnt="2" custScaleX="135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9DB482-ABA4-48BF-A54C-A6FE7BB3C099}" type="pres">
      <dgm:prSet presAssocID="{F332FA63-7D72-4DBE-B0D3-9AFBB37CB973}" presName="rootConnector" presStyleLbl="node2" presStyleIdx="1" presStyleCnt="2"/>
      <dgm:spPr/>
      <dgm:t>
        <a:bodyPr/>
        <a:lstStyle/>
        <a:p>
          <a:endParaRPr lang="ru-RU"/>
        </a:p>
      </dgm:t>
    </dgm:pt>
    <dgm:pt modelId="{CBBB12E5-EFDE-4B17-B131-1D31FC9C616F}" type="pres">
      <dgm:prSet presAssocID="{F332FA63-7D72-4DBE-B0D3-9AFBB37CB973}" presName="hierChild4" presStyleCnt="0"/>
      <dgm:spPr/>
      <dgm:t>
        <a:bodyPr/>
        <a:lstStyle/>
        <a:p>
          <a:endParaRPr lang="ru-RU"/>
        </a:p>
      </dgm:t>
    </dgm:pt>
    <dgm:pt modelId="{D227B734-BD50-4C55-8BFB-BD0150DC1C96}" type="pres">
      <dgm:prSet presAssocID="{F332FA63-7D72-4DBE-B0D3-9AFBB37CB973}" presName="hierChild5" presStyleCnt="0"/>
      <dgm:spPr/>
      <dgm:t>
        <a:bodyPr/>
        <a:lstStyle/>
        <a:p>
          <a:endParaRPr lang="ru-RU"/>
        </a:p>
      </dgm:t>
    </dgm:pt>
    <dgm:pt modelId="{4271E944-3D4F-454F-A3A7-358F968ED93A}" type="pres">
      <dgm:prSet presAssocID="{78809C29-8CF8-4015-BB18-CBFF2A851A74}" presName="hierChild3" presStyleCnt="0"/>
      <dgm:spPr/>
      <dgm:t>
        <a:bodyPr/>
        <a:lstStyle/>
        <a:p>
          <a:endParaRPr lang="ru-RU"/>
        </a:p>
      </dgm:t>
    </dgm:pt>
  </dgm:ptLst>
  <dgm:cxnLst>
    <dgm:cxn modelId="{C3DE7605-57FB-4197-BA3F-E55CDCD8D13F}" type="presOf" srcId="{78809C29-8CF8-4015-BB18-CBFF2A851A74}" destId="{3D14987B-AE0A-4DE8-A43A-B68B503D7BF9}" srcOrd="0" destOrd="0" presId="urn:microsoft.com/office/officeart/2005/8/layout/orgChart1"/>
    <dgm:cxn modelId="{1606A387-5120-48A8-9F75-18CF95477A28}" type="presOf" srcId="{E9AFD1F4-9A9C-434B-BC77-61B5A9014916}" destId="{04BAE8DE-8978-4575-B9DA-D91C24085896}" srcOrd="0" destOrd="0" presId="urn:microsoft.com/office/officeart/2005/8/layout/orgChart1"/>
    <dgm:cxn modelId="{72B7D506-DFC5-4407-A065-442715B3093C}" type="presOf" srcId="{F332FA63-7D72-4DBE-B0D3-9AFBB37CB973}" destId="{DB9DB482-ABA4-48BF-A54C-A6FE7BB3C099}" srcOrd="1" destOrd="0" presId="urn:microsoft.com/office/officeart/2005/8/layout/orgChart1"/>
    <dgm:cxn modelId="{AC609BBB-9810-478C-82BB-DBF4DCCADF23}" type="presOf" srcId="{DBCB24B6-1E44-4D63-BA01-9FAA0AFD5401}" destId="{7109ADA3-522F-4397-8CAD-9CA5365F058E}" srcOrd="0" destOrd="0" presId="urn:microsoft.com/office/officeart/2005/8/layout/orgChart1"/>
    <dgm:cxn modelId="{F6FD3A82-34DA-413B-BA00-A10C847676C5}" srcId="{78809C29-8CF8-4015-BB18-CBFF2A851A74}" destId="{BC2F7B1A-079F-4BA9-937A-550F3DD9031F}" srcOrd="0" destOrd="0" parTransId="{6B06C71E-FC18-40AB-8630-12A4F626F0E8}" sibTransId="{71D392EC-D17C-4CBF-B466-2908798389F1}"/>
    <dgm:cxn modelId="{54BE9A3B-41FF-4535-AFE3-E7C966030BF9}" type="presOf" srcId="{BC2F7B1A-079F-4BA9-937A-550F3DD9031F}" destId="{0E40F26A-F154-4F06-88CC-06A835FF9EEE}" srcOrd="1" destOrd="0" presId="urn:microsoft.com/office/officeart/2005/8/layout/orgChart1"/>
    <dgm:cxn modelId="{E3F62B78-D3A0-43D9-A30E-78CC97E0A5AC}" srcId="{78809C29-8CF8-4015-BB18-CBFF2A851A74}" destId="{F332FA63-7D72-4DBE-B0D3-9AFBB37CB973}" srcOrd="1" destOrd="0" parTransId="{E9AFD1F4-9A9C-434B-BC77-61B5A9014916}" sibTransId="{253DDFC5-7836-4FDE-B41C-4165C1383B8C}"/>
    <dgm:cxn modelId="{59EAE121-E012-4F51-BF2B-B4659ACDA0FF}" srcId="{DBCB24B6-1E44-4D63-BA01-9FAA0AFD5401}" destId="{78809C29-8CF8-4015-BB18-CBFF2A851A74}" srcOrd="0" destOrd="0" parTransId="{4CE25AA3-5797-497F-BA58-2E975397A945}" sibTransId="{008A029F-AB29-448E-8C9D-B36250C0DA65}"/>
    <dgm:cxn modelId="{96497A3B-6E56-4D3C-B34C-CE44D956CE2C}" type="presOf" srcId="{78809C29-8CF8-4015-BB18-CBFF2A851A74}" destId="{7DE238B3-CD9A-442C-A71E-E5F295F9B954}" srcOrd="1" destOrd="0" presId="urn:microsoft.com/office/officeart/2005/8/layout/orgChart1"/>
    <dgm:cxn modelId="{2FE1BB8C-6ED0-45F1-BD0B-3DDD7FF48C26}" type="presOf" srcId="{BC2F7B1A-079F-4BA9-937A-550F3DD9031F}" destId="{7EA7E470-6F13-4176-8F23-895BAB5C1910}" srcOrd="0" destOrd="0" presId="urn:microsoft.com/office/officeart/2005/8/layout/orgChart1"/>
    <dgm:cxn modelId="{6E2F17AC-F030-454D-AB48-B5C14107B630}" type="presOf" srcId="{6B06C71E-FC18-40AB-8630-12A4F626F0E8}" destId="{32351C18-BD66-477F-8E8A-CC4D8C826367}" srcOrd="0" destOrd="0" presId="urn:microsoft.com/office/officeart/2005/8/layout/orgChart1"/>
    <dgm:cxn modelId="{43A34135-1015-4994-8CC2-BAEFFF86591F}" type="presOf" srcId="{F332FA63-7D72-4DBE-B0D3-9AFBB37CB973}" destId="{77490C13-9468-4965-AB50-E4DCC2AF0C6F}" srcOrd="0" destOrd="0" presId="urn:microsoft.com/office/officeart/2005/8/layout/orgChart1"/>
    <dgm:cxn modelId="{EB865350-EE14-4CD7-AB8E-D41B75B3F0C9}" type="presParOf" srcId="{7109ADA3-522F-4397-8CAD-9CA5365F058E}" destId="{E115F43A-99E5-444E-AB95-F3FC69CD87D6}" srcOrd="0" destOrd="0" presId="urn:microsoft.com/office/officeart/2005/8/layout/orgChart1"/>
    <dgm:cxn modelId="{DD13C177-86AE-494D-B1EC-219A11181140}" type="presParOf" srcId="{E115F43A-99E5-444E-AB95-F3FC69CD87D6}" destId="{6FEA5F5F-75DC-4CB5-BCB4-0B112543F1A5}" srcOrd="0" destOrd="0" presId="urn:microsoft.com/office/officeart/2005/8/layout/orgChart1"/>
    <dgm:cxn modelId="{E811F211-CA8E-497F-BD52-633670EF7FDF}" type="presParOf" srcId="{6FEA5F5F-75DC-4CB5-BCB4-0B112543F1A5}" destId="{3D14987B-AE0A-4DE8-A43A-B68B503D7BF9}" srcOrd="0" destOrd="0" presId="urn:microsoft.com/office/officeart/2005/8/layout/orgChart1"/>
    <dgm:cxn modelId="{B3A7294D-699E-4270-BC41-D373F86FCC11}" type="presParOf" srcId="{6FEA5F5F-75DC-4CB5-BCB4-0B112543F1A5}" destId="{7DE238B3-CD9A-442C-A71E-E5F295F9B954}" srcOrd="1" destOrd="0" presId="urn:microsoft.com/office/officeart/2005/8/layout/orgChart1"/>
    <dgm:cxn modelId="{F1E9CF51-9554-456C-8137-3BDF4D085B0B}" type="presParOf" srcId="{E115F43A-99E5-444E-AB95-F3FC69CD87D6}" destId="{4E66A6CD-407E-4CDE-A64E-617788E32C7D}" srcOrd="1" destOrd="0" presId="urn:microsoft.com/office/officeart/2005/8/layout/orgChart1"/>
    <dgm:cxn modelId="{A500F985-6BBD-4A27-A746-FDDF4B129FEA}" type="presParOf" srcId="{4E66A6CD-407E-4CDE-A64E-617788E32C7D}" destId="{32351C18-BD66-477F-8E8A-CC4D8C826367}" srcOrd="0" destOrd="0" presId="urn:microsoft.com/office/officeart/2005/8/layout/orgChart1"/>
    <dgm:cxn modelId="{281286D9-B8D9-48D9-95A8-CE10695091D8}" type="presParOf" srcId="{4E66A6CD-407E-4CDE-A64E-617788E32C7D}" destId="{C0747FC8-3B51-4F50-A1F2-AB40305F809C}" srcOrd="1" destOrd="0" presId="urn:microsoft.com/office/officeart/2005/8/layout/orgChart1"/>
    <dgm:cxn modelId="{536044E8-BE69-4F9A-866B-5A30C1A7C9B7}" type="presParOf" srcId="{C0747FC8-3B51-4F50-A1F2-AB40305F809C}" destId="{D44A46A2-C1F5-472C-967D-5CDAF4BFE508}" srcOrd="0" destOrd="0" presId="urn:microsoft.com/office/officeart/2005/8/layout/orgChart1"/>
    <dgm:cxn modelId="{9211FC49-4134-4671-BEC0-D64C4174D6AE}" type="presParOf" srcId="{D44A46A2-C1F5-472C-967D-5CDAF4BFE508}" destId="{7EA7E470-6F13-4176-8F23-895BAB5C1910}" srcOrd="0" destOrd="0" presId="urn:microsoft.com/office/officeart/2005/8/layout/orgChart1"/>
    <dgm:cxn modelId="{5CC3DB01-908D-4110-81DE-DD141773959E}" type="presParOf" srcId="{D44A46A2-C1F5-472C-967D-5CDAF4BFE508}" destId="{0E40F26A-F154-4F06-88CC-06A835FF9EEE}" srcOrd="1" destOrd="0" presId="urn:microsoft.com/office/officeart/2005/8/layout/orgChart1"/>
    <dgm:cxn modelId="{96EFACEB-AC3A-4614-9E08-FE72B6D4AD95}" type="presParOf" srcId="{C0747FC8-3B51-4F50-A1F2-AB40305F809C}" destId="{CA27F253-1B2E-4DE2-BD18-BA037F4349FD}" srcOrd="1" destOrd="0" presId="urn:microsoft.com/office/officeart/2005/8/layout/orgChart1"/>
    <dgm:cxn modelId="{3F09AD7F-0DA2-4B57-9D73-206A52549D7C}" type="presParOf" srcId="{C0747FC8-3B51-4F50-A1F2-AB40305F809C}" destId="{26D41BCC-87A6-4B3E-8344-7F316829407D}" srcOrd="2" destOrd="0" presId="urn:microsoft.com/office/officeart/2005/8/layout/orgChart1"/>
    <dgm:cxn modelId="{6121E2AB-0D81-488F-8354-54CE41F99A58}" type="presParOf" srcId="{4E66A6CD-407E-4CDE-A64E-617788E32C7D}" destId="{04BAE8DE-8978-4575-B9DA-D91C24085896}" srcOrd="2" destOrd="0" presId="urn:microsoft.com/office/officeart/2005/8/layout/orgChart1"/>
    <dgm:cxn modelId="{3D31A4E1-7A17-4504-A326-2AB6977815D1}" type="presParOf" srcId="{4E66A6CD-407E-4CDE-A64E-617788E32C7D}" destId="{E6E44DA4-F5F7-46E4-BF41-E632AC3D9BC6}" srcOrd="3" destOrd="0" presId="urn:microsoft.com/office/officeart/2005/8/layout/orgChart1"/>
    <dgm:cxn modelId="{C965B60A-3943-4441-84C5-55738C67C13B}" type="presParOf" srcId="{E6E44DA4-F5F7-46E4-BF41-E632AC3D9BC6}" destId="{D7ABA746-571B-4EAF-8FC1-0614B230E188}" srcOrd="0" destOrd="0" presId="urn:microsoft.com/office/officeart/2005/8/layout/orgChart1"/>
    <dgm:cxn modelId="{4CDBD8C3-5E05-4172-B881-2DCD26CF28FE}" type="presParOf" srcId="{D7ABA746-571B-4EAF-8FC1-0614B230E188}" destId="{77490C13-9468-4965-AB50-E4DCC2AF0C6F}" srcOrd="0" destOrd="0" presId="urn:microsoft.com/office/officeart/2005/8/layout/orgChart1"/>
    <dgm:cxn modelId="{8C82063C-CB83-4777-BE8E-062804E725FE}" type="presParOf" srcId="{D7ABA746-571B-4EAF-8FC1-0614B230E188}" destId="{DB9DB482-ABA4-48BF-A54C-A6FE7BB3C099}" srcOrd="1" destOrd="0" presId="urn:microsoft.com/office/officeart/2005/8/layout/orgChart1"/>
    <dgm:cxn modelId="{27336F54-2E08-4EAC-BEF6-BD3B25F7BD4F}" type="presParOf" srcId="{E6E44DA4-F5F7-46E4-BF41-E632AC3D9BC6}" destId="{CBBB12E5-EFDE-4B17-B131-1D31FC9C616F}" srcOrd="1" destOrd="0" presId="urn:microsoft.com/office/officeart/2005/8/layout/orgChart1"/>
    <dgm:cxn modelId="{92B35654-A358-4694-9687-1523980ED8FD}" type="presParOf" srcId="{E6E44DA4-F5F7-46E4-BF41-E632AC3D9BC6}" destId="{D227B734-BD50-4C55-8BFB-BD0150DC1C96}" srcOrd="2" destOrd="0" presId="urn:microsoft.com/office/officeart/2005/8/layout/orgChart1"/>
    <dgm:cxn modelId="{04646B93-9F69-4B0E-9A52-1703F584AC5C}" type="presParOf" srcId="{E115F43A-99E5-444E-AB95-F3FC69CD87D6}" destId="{4271E944-3D4F-454F-A3A7-358F968ED9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AE8DE-8978-4575-B9DA-D91C24085896}">
      <dsp:nvSpPr>
        <dsp:cNvPr id="0" name=""/>
        <dsp:cNvSpPr/>
      </dsp:nvSpPr>
      <dsp:spPr>
        <a:xfrm>
          <a:off x="4071966" y="1476451"/>
          <a:ext cx="1783299" cy="618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98"/>
              </a:lnTo>
              <a:lnTo>
                <a:pt x="1783299" y="309498"/>
              </a:lnTo>
              <a:lnTo>
                <a:pt x="1783299" y="6189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51C18-BD66-477F-8E8A-CC4D8C826367}">
      <dsp:nvSpPr>
        <dsp:cNvPr id="0" name=""/>
        <dsp:cNvSpPr/>
      </dsp:nvSpPr>
      <dsp:spPr>
        <a:xfrm>
          <a:off x="1759557" y="1476451"/>
          <a:ext cx="2312408" cy="618996"/>
        </a:xfrm>
        <a:custGeom>
          <a:avLst/>
          <a:gdLst/>
          <a:ahLst/>
          <a:cxnLst/>
          <a:rect l="0" t="0" r="0" b="0"/>
          <a:pathLst>
            <a:path>
              <a:moveTo>
                <a:pt x="2312408" y="0"/>
              </a:moveTo>
              <a:lnTo>
                <a:pt x="2312408" y="309498"/>
              </a:lnTo>
              <a:lnTo>
                <a:pt x="0" y="309498"/>
              </a:lnTo>
              <a:lnTo>
                <a:pt x="0" y="6189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4987B-AE0A-4DE8-A43A-B68B503D7BF9}">
      <dsp:nvSpPr>
        <dsp:cNvPr id="0" name=""/>
        <dsp:cNvSpPr/>
      </dsp:nvSpPr>
      <dsp:spPr>
        <a:xfrm>
          <a:off x="2598164" y="2650"/>
          <a:ext cx="2947602" cy="1473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smtClean="0"/>
            <a:t>Is it…?</a:t>
          </a:r>
          <a:endParaRPr lang="ru-RU" sz="6400" b="1" kern="1200" dirty="0"/>
        </a:p>
      </dsp:txBody>
      <dsp:txXfrm>
        <a:off x="2598164" y="2650"/>
        <a:ext cx="2947602" cy="1473801"/>
      </dsp:txXfrm>
    </dsp:sp>
    <dsp:sp modelId="{7EA7E470-6F13-4176-8F23-895BAB5C1910}">
      <dsp:nvSpPr>
        <dsp:cNvPr id="0" name=""/>
        <dsp:cNvSpPr/>
      </dsp:nvSpPr>
      <dsp:spPr>
        <a:xfrm>
          <a:off x="285756" y="2095448"/>
          <a:ext cx="2947602" cy="14738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smtClean="0"/>
            <a:t>Yes, it is</a:t>
          </a:r>
          <a:endParaRPr lang="ru-RU" sz="6400" b="1" kern="1200" dirty="0"/>
        </a:p>
      </dsp:txBody>
      <dsp:txXfrm>
        <a:off x="285756" y="2095448"/>
        <a:ext cx="2947602" cy="1473801"/>
      </dsp:txXfrm>
    </dsp:sp>
    <dsp:sp modelId="{77490C13-9468-4965-AB50-E4DCC2AF0C6F}">
      <dsp:nvSpPr>
        <dsp:cNvPr id="0" name=""/>
        <dsp:cNvSpPr/>
      </dsp:nvSpPr>
      <dsp:spPr>
        <a:xfrm>
          <a:off x="3852354" y="2095448"/>
          <a:ext cx="4005821" cy="14738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smtClean="0"/>
            <a:t>No, it is not</a:t>
          </a:r>
          <a:endParaRPr lang="ru-RU" sz="6400" b="1" kern="1200" dirty="0"/>
        </a:p>
      </dsp:txBody>
      <dsp:txXfrm>
        <a:off x="3852354" y="2095448"/>
        <a:ext cx="4005821" cy="1473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823-EA6C-477E-BEC0-814ADB51C781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92B43-940B-4ED7-9EF3-56F2D203D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2B43-940B-4ED7-9EF3-56F2D203D3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videoplayback%20(5).mp4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214554"/>
            <a:ext cx="6215106" cy="1500198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``The English alphabet ``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643446"/>
            <a:ext cx="2643206" cy="135732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</a:p>
          <a:p>
            <a:pPr algn="l"/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Дуюн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В.А.</a:t>
            </a:r>
          </a:p>
          <a:p>
            <a:pPr algn="l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.10.201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ds02.infourok.ru/uploads/ex/0e63/0003a45a-d7c2a825/hello_html_463ef8a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272015" cy="2428892"/>
          </a:xfrm>
          <a:prstGeom prst="rect">
            <a:avLst/>
          </a:prstGeom>
          <a:noFill/>
        </p:spPr>
      </p:pic>
      <p:pic>
        <p:nvPicPr>
          <p:cNvPr id="6148" name="Picture 4" descr="http://mywishlist.ru/pic/i/wish/orig/007/482/034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14290"/>
            <a:ext cx="2405046" cy="22559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501122" cy="64294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071678"/>
            <a:ext cx="585791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43834" y="6072206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71744"/>
            <a:ext cx="8043890" cy="35544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2571768" cy="22159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Bb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anypsd.com/wp-content/uploads/other/book_template_and_icons_free_psd_file_1650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214554"/>
            <a:ext cx="4781355" cy="4024307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643050"/>
            <a:ext cx="4429156" cy="48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71744"/>
            <a:ext cx="8043890" cy="35544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2571768" cy="22159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Cc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us.123rf.com/450wm/seamartini/seamartini1403/seamartini140300342/26847416-cute-cartoon-cat-with-black-and-white-markings-and-a-pleased-happy-smile.jpg?ver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3714776" cy="4916616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500174"/>
            <a:ext cx="4429156" cy="48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2571768" cy="22159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Dd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cdn.hdwallpaperhdpictures.in/Clipart/dog/dog-clipart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142984"/>
            <a:ext cx="3786214" cy="47008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5286388"/>
            <a:ext cx="1321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Dog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357298"/>
            <a:ext cx="4714908" cy="520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2571768" cy="22159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Ff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http://orig05.deviantart.net/758d/f/2013/050/e/4/fox_logo_by_designnerd-d5viyv7.pn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11" t="7954" r="22443" b="21591"/>
          <a:stretch>
            <a:fillRect/>
          </a:stretch>
        </p:blipFill>
        <p:spPr bwMode="auto">
          <a:xfrm>
            <a:off x="3500430" y="1643050"/>
            <a:ext cx="4572032" cy="4429156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357298"/>
            <a:ext cx="4500594" cy="497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71744"/>
            <a:ext cx="8043890" cy="35544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2571768" cy="22159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Ss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thehinzadventures.com/wp-content/uploads/2012/07/securedownload-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785925"/>
            <a:ext cx="4643470" cy="3985645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571612"/>
            <a:ext cx="4429156" cy="48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2571768" cy="22159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Tt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rlv.zcache.com/number_one_teacher_cartoon_graphic_acrylic_cut_out-ra55d67117fed45d1b16b90237155811b_x7sa6_8byvr_512.jpg?bg=0xffff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571612"/>
            <a:ext cx="4876800" cy="48768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1714488"/>
            <a:ext cx="78581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714488"/>
            <a:ext cx="4429156" cy="48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357158" y="6286520"/>
            <a:ext cx="785818" cy="4286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51408"/>
            <a:ext cx="8712968" cy="238013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572032" cy="610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8143900" y="6286520"/>
            <a:ext cx="785818" cy="4286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User\Desktop\Безымянны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286148" cy="41144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3643338" cy="2500330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sz="3200" dirty="0" smtClean="0"/>
              <a:t>на вторник </a:t>
            </a:r>
            <a:br>
              <a:rPr lang="ru-RU" sz="3200" dirty="0" smtClean="0"/>
            </a:br>
            <a:r>
              <a:rPr lang="ru-RU" sz="3200" dirty="0" smtClean="0"/>
              <a:t>22 октября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 err="1" smtClean="0"/>
              <a:t>тетр</a:t>
            </a:r>
            <a:r>
              <a:rPr lang="ru-RU" sz="3200" dirty="0" smtClean="0"/>
              <a:t>) упр. А,С,Е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6"/>
            <a:ext cx="620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8215338" y="6286520"/>
            <a:ext cx="785818" cy="4286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282227" cy="414340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englishcurie.fr/wp-content/uploads/2015/09/Smiley-bye-by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0" y="4357694"/>
            <a:ext cx="4000489" cy="2500306"/>
          </a:xfrm>
          <a:prstGeom prst="rect">
            <a:avLst/>
          </a:prstGeom>
          <a:noFill/>
        </p:spPr>
      </p:pic>
      <p:pic>
        <p:nvPicPr>
          <p:cNvPr id="29699" name="Picture 3" descr="C:\Users\User\Desktop\Good-Bye-Animated-Pic-m2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3134686" cy="4229338"/>
          </a:xfrm>
          <a:prstGeom prst="rect">
            <a:avLst/>
          </a:prstGeom>
          <a:noFill/>
        </p:spPr>
      </p:pic>
      <p:pic>
        <p:nvPicPr>
          <p:cNvPr id="29701" name="Picture 5" descr="http://images.easyfreeclipart.com/1795/2015-clipartsco-all-rights-reserved-179583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14290"/>
            <a:ext cx="2786082" cy="2089562"/>
          </a:xfrm>
          <a:prstGeom prst="rect">
            <a:avLst/>
          </a:prstGeom>
          <a:noFill/>
        </p:spPr>
      </p:pic>
      <p:pic>
        <p:nvPicPr>
          <p:cNvPr id="29703" name="Picture 7" descr="http://www.clipartbest.com/cliparts/4i9/E46/4i9E46k9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1428750" cy="2381250"/>
          </a:xfrm>
          <a:prstGeom prst="rect">
            <a:avLst/>
          </a:prstGeom>
          <a:noFill/>
        </p:spPr>
      </p:pic>
      <p:pic>
        <p:nvPicPr>
          <p:cNvPr id="29705" name="Picture 9" descr="http://www.lovethisgif.com/uploaded_images/87964-One-Last-Thing-And-I-Promise-I-m-Done-Babbling-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908" y="3714752"/>
            <a:ext cx="29718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англ-алф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9"/>
            <a:ext cx="4429156" cy="523150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86314" y="285728"/>
            <a:ext cx="40005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20,8,5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1,12,16,8,1,2,5,20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Alphabet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2071678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3714752"/>
            <a:ext cx="221457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4" action="ppaction://hlinkfile"/>
          </p:cNvPr>
          <p:cNvSpPr/>
          <p:nvPr/>
        </p:nvSpPr>
        <p:spPr>
          <a:xfrm>
            <a:off x="8244408" y="332656"/>
            <a:ext cx="714380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80729"/>
            <a:ext cx="267861" cy="2880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980728"/>
            <a:ext cx="267861" cy="2880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980728"/>
            <a:ext cx="267861" cy="2880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908720"/>
            <a:ext cx="267861" cy="2880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1628800"/>
            <a:ext cx="267861" cy="2880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1628800"/>
            <a:ext cx="267861" cy="2880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1628800"/>
            <a:ext cx="267861" cy="2880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1628800"/>
            <a:ext cx="267861" cy="2880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2348880"/>
            <a:ext cx="267861" cy="2880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2276872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2276872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11960" y="2348880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2924944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1720" y="2924944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2996952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1960" y="2996952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1600" y="3645024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51720" y="3645024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31840" y="3645024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1960" y="3645024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71600" y="4221088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21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23728" y="4293096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4221088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39952" y="4221088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34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1720" y="4869160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59832" y="4869160"/>
            <a:ext cx="36004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26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143536" cy="114300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2143116"/>
            <a:ext cx="8429684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143536" cy="114300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143536" cy="114300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12" name="Схема 11"/>
          <p:cNvGraphicFramePr/>
          <p:nvPr/>
        </p:nvGraphicFramePr>
        <p:xfrm>
          <a:off x="500034" y="428604"/>
          <a:ext cx="814393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english-for-use.com/wp-content/uploads/2014/03/angliyskiy-alfavit-dlya-det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566355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215074" y="357166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1500174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708920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933056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4869160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1500174"/>
            <a:ext cx="1285884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357166"/>
            <a:ext cx="1285884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2708920"/>
            <a:ext cx="1285884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39752" y="3933056"/>
            <a:ext cx="1285884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23928" y="4869160"/>
            <a:ext cx="1285884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User\Desktop\orig (2)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-1"/>
            <a:ext cx="7001490" cy="7036674"/>
          </a:xfrm>
          <a:prstGeom prst="rect">
            <a:avLst/>
          </a:prstGeom>
          <a:noFill/>
        </p:spPr>
      </p:pic>
      <p:pic>
        <p:nvPicPr>
          <p:cNvPr id="1029" name="Picture 5" descr="C:\Users\User\Desktop\orig (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52"/>
            <a:ext cx="9144000" cy="742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82</Words>
  <Application>Microsoft Office PowerPoint</Application>
  <PresentationFormat>Экран (4:3)</PresentationFormat>
  <Paragraphs>50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Algerian</vt:lpstr>
      <vt:lpstr>Arial</vt:lpstr>
      <vt:lpstr>Calibri</vt:lpstr>
      <vt:lpstr>Times New Roman</vt:lpstr>
      <vt:lpstr>Тема Office</vt:lpstr>
      <vt:lpstr>``The English alphabet ``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вторник  22 октября  (тетр) упр. А,С,Е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61</cp:revision>
  <dcterms:created xsi:type="dcterms:W3CDTF">2016-10-12T18:10:14Z</dcterms:created>
  <dcterms:modified xsi:type="dcterms:W3CDTF">2021-02-15T14:11:36Z</dcterms:modified>
</cp:coreProperties>
</file>