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86" r:id="rId2"/>
    <p:sldId id="258" r:id="rId3"/>
    <p:sldId id="256" r:id="rId4"/>
    <p:sldId id="257" r:id="rId5"/>
    <p:sldId id="280" r:id="rId6"/>
    <p:sldId id="282" r:id="rId7"/>
    <p:sldId id="281" r:id="rId8"/>
    <p:sldId id="283" r:id="rId9"/>
    <p:sldId id="279" r:id="rId10"/>
    <p:sldId id="272" r:id="rId11"/>
    <p:sldId id="276" r:id="rId12"/>
    <p:sldId id="277" r:id="rId13"/>
    <p:sldId id="278" r:id="rId14"/>
    <p:sldId id="284" r:id="rId15"/>
    <p:sldId id="275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2D"/>
    <a:srgbClr val="FB5D05"/>
    <a:srgbClr val="2BAAB7"/>
    <a:srgbClr val="FFF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8" autoAdjust="0"/>
  </p:normalViewPr>
  <p:slideViewPr>
    <p:cSldViewPr>
      <p:cViewPr varScale="1">
        <p:scale>
          <a:sx n="111" d="100"/>
          <a:sy n="111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F67482-D8E4-44B5-9C2E-EC41A895A9C0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98FB07-B823-4BB2-9454-78B9E82826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501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239E-A07A-4403-B9C5-F751E568484B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FEC47-2EE9-4B8F-972E-53732F69D5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5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89A55-5AEE-4AA3-8A2E-02936773757D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0A0DD-A884-4771-9E21-63C227ACE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00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F919C-8EC4-4CB7-A2E9-EDB4A0304D75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80E98-79B1-470F-9740-7A2C949184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60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F855-6DD9-43DC-8F12-3A733AA03C98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8AF5A-107D-4037-AB4D-4065FD50B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51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5AE4-A0EE-4D0B-9EE2-9B07DBC45075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4500A-1EBC-41A5-923D-DF9D1E9E68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004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7D215-44E1-49DF-B013-EDC6C348DA77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0ED4E6-1E9B-4AEA-BCB4-60B64F031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46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8059-A335-4664-AB73-5D1EFC29AEA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735E7-668D-487F-87B7-587F6A013C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02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667F-0EFB-43E0-B40B-8FF82A01A433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F90B2-609D-49E4-A5BA-08036C68B2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11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2C55-8277-4BD7-90B0-341762E05FF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26CEF-5405-4AFD-BF74-B777625890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50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DEF4-8BAC-4A34-A034-C79A3AFBEC1A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4AEC1-07E5-404B-B67D-0C76985771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25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F8B6-EE8A-4DED-B440-82781312671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05528-CB41-4A2E-8BA1-5819161D8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203644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5F2615A-AC30-47CC-91E1-C76FC2C87A6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1AB6C9F-7CA2-408F-8D79-C189F05A5EA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91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2501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>Урок по литературному чтению 2 класс Тема: И. Дик «</a:t>
            </a:r>
            <a:r>
              <a:rPr lang="ru-RU" sz="4800" smtClean="0"/>
              <a:t>Красные яблоки»</a:t>
            </a:r>
            <a:endParaRPr lang="ru-RU" sz="4800" dirty="0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Какими качествами должен обладать настоящий друг?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16013" y="1989138"/>
            <a:ext cx="1511300" cy="9350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40C2D"/>
                </a:solidFill>
              </a:rPr>
              <a:t>ЧЕСТНЫЙ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635375" y="1989138"/>
            <a:ext cx="1584325" cy="936625"/>
          </a:xfrm>
          <a:prstGeom prst="rect">
            <a:avLst/>
          </a:prstGeom>
          <a:solidFill>
            <a:srgbClr val="2BAA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жестокий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227763" y="1916113"/>
            <a:ext cx="1728787" cy="1008062"/>
          </a:xfrm>
          <a:prstGeom prst="rect">
            <a:avLst/>
          </a:prstGeom>
          <a:solidFill>
            <a:srgbClr val="2BAA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</a:rPr>
              <a:t>ЗЛОЙ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16013" y="3573463"/>
            <a:ext cx="1511300" cy="935037"/>
          </a:xfrm>
          <a:prstGeom prst="rect">
            <a:avLst/>
          </a:prstGeom>
          <a:solidFill>
            <a:srgbClr val="2BAA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ЧУТКИЙ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419475" y="3573463"/>
            <a:ext cx="1873250" cy="1008062"/>
          </a:xfrm>
          <a:prstGeom prst="rect">
            <a:avLst/>
          </a:prstGeom>
          <a:solidFill>
            <a:srgbClr val="2BAA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РАВНОДУШНЫ</a:t>
            </a:r>
            <a:r>
              <a:rPr lang="ru-RU" altLang="ru-RU">
                <a:solidFill>
                  <a:srgbClr val="F40C2D"/>
                </a:solidFill>
              </a:rPr>
              <a:t>Й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6300788" y="3500438"/>
            <a:ext cx="1944687" cy="1152525"/>
          </a:xfrm>
          <a:prstGeom prst="rect">
            <a:avLst/>
          </a:prstGeom>
          <a:solidFill>
            <a:srgbClr val="2BAA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40C2D"/>
                </a:solidFill>
              </a:rPr>
              <a:t>ОТЗЫВЧИВЫЙ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971550" y="5084763"/>
            <a:ext cx="2089150" cy="1079500"/>
          </a:xfrm>
          <a:prstGeom prst="rect">
            <a:avLst/>
          </a:prstGeom>
          <a:solidFill>
            <a:srgbClr val="2BAAB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НАДЁЖНЫЙ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765175"/>
            <a:ext cx="808037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Друг</a:t>
            </a:r>
            <a:r>
              <a:rPr lang="ru-RU" sz="2400" smtClean="0"/>
              <a:t> - тот, кто связан с кем-нибудь дружбой, близкими отношениями, основанными на взаимность доверии , привязанности, общности интересов.</a:t>
            </a:r>
            <a:endParaRPr lang="ru-RU" sz="2400" i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 smtClean="0"/>
              <a:t>Приятель </a:t>
            </a:r>
            <a:r>
              <a:rPr lang="ru-RU" sz="2400" smtClean="0"/>
              <a:t>- близкий знакомый. 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/>
              <a:t>  Вывод:</a:t>
            </a:r>
            <a:endParaRPr lang="ru-RU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Между друзьями близкие отношения, основанные на взаимном доверии, друг всегда придет на помощь и разделит твою беду и горе.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/>
              <a:t>Севку и Валерку связывают лишь приятельские отношения, они разные по духу, по отношению к людям. Эта разница проявилась в поступках.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rtlib.ru/objects/gallery_110/artlib_gallery-55097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505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56022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9600" b="0" smtClean="0">
                <a:solidFill>
                  <a:srgbClr val="F40C2D"/>
                </a:solidFill>
                <a:latin typeface="Gungsuh" pitchFamily="18" charset="-127"/>
                <a:cs typeface="Times New Roman" pitchFamily="18" charset="0"/>
              </a:rPr>
              <a:t>ЧУЖУЮ БОЛЬ ЧУВСТВУЙ, КАК СВОЮ.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ИТОГ УРОКА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 каким произведением мы познакомились сегодня на уроке?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 К какому жанру оно относится? Почему?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Что особенно запомнилось?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Чему научил вас этот рассказ?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А теперь ответим на вопрос: Что мы должны делать, чтобы наши близкие были счастливы?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557338"/>
            <a:ext cx="8229600" cy="31670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СПАСИБО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b="0" smtClean="0">
                <a:solidFill>
                  <a:srgbClr val="F40C2D"/>
                </a:solidFill>
              </a:rPr>
              <a:t>      </a:t>
            </a:r>
            <a:r>
              <a:rPr lang="ru-RU" sz="7200" b="0" smtClean="0">
                <a:solidFill>
                  <a:srgbClr val="F40C2D"/>
                </a:solidFill>
              </a:rPr>
              <a:t>ЯБЛОКО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577138" cy="37607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Яблоко спелое,  красное, сладко,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Яблоко хрусткое, с  кожицей  гладкою.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Яблоко я пополам   разломлю,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u="sng" smtClean="0"/>
              <a:t>Яблоко с другом своим разделю.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                            </a:t>
            </a:r>
            <a:r>
              <a:rPr lang="ru-RU" i="1" smtClean="0"/>
              <a:t>Я. Аким  </a:t>
            </a:r>
            <a:endParaRPr lang="ru-RU" smtClean="0"/>
          </a:p>
        </p:txBody>
      </p:sp>
      <p:pic>
        <p:nvPicPr>
          <p:cNvPr id="4100" name="Picture 5" descr="http://303.by/userimages/zoom/51/zoom-22647323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94225"/>
            <a:ext cx="23034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3860800"/>
            <a:ext cx="3241675" cy="1584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smtClean="0">
                <a:solidFill>
                  <a:srgbClr val="FFFF28"/>
                </a:solidFill>
              </a:rPr>
              <a:t>ИОСИФ </a:t>
            </a:r>
            <a:r>
              <a:rPr lang="en-US" sz="5400" smtClean="0">
                <a:solidFill>
                  <a:srgbClr val="FFFF28"/>
                </a:solidFill>
              </a:rPr>
              <a:t>   </a:t>
            </a:r>
            <a:r>
              <a:rPr lang="ru-RU" sz="5400" smtClean="0">
                <a:solidFill>
                  <a:srgbClr val="FFFF28"/>
                </a:solidFill>
              </a:rPr>
              <a:t>     ДИК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8038" y="549275"/>
            <a:ext cx="5545137" cy="2087563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ru-RU" sz="6600" b="1" smtClean="0">
                <a:solidFill>
                  <a:srgbClr val="F40C2D"/>
                </a:solidFill>
              </a:rPr>
              <a:t>КРАСНЫЕ ЯБЛОКИ</a:t>
            </a:r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800"/>
            <a:ext cx="2962275" cy="31797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6" name="Picture 4" descr="http://gorod.tomsk.ru/i/u/1539/fruits_ap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897188"/>
            <a:ext cx="494665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019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im8-tub-ru.yandex.net/i?id=472988364-5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84525"/>
            <a:ext cx="23764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bookfb2.ru/imag38/3329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3375"/>
            <a:ext cx="28289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3569" y="404664"/>
            <a:ext cx="64436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B5D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представление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51" y="1052736"/>
            <a:ext cx="615710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B5D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подоконник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1772816"/>
            <a:ext cx="59766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B5D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закатывались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3" y="2492896"/>
            <a:ext cx="532859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B5D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злополучное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5577" y="3284984"/>
            <a:ext cx="63716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B5D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балансировать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3933056"/>
            <a:ext cx="518457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B5D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разъярился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4797152"/>
            <a:ext cx="727280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B5D0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противоположная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cs9991.vkontakte.ru/u8620368/-14/x_82cc0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petrozavodsk.rfn.ru/p/m_1506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6250"/>
            <a:ext cx="7704138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yubik.net.ru/_nw/30/70136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08050"/>
            <a:ext cx="6553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10918.vkontakte.ru/u37051358/-6/x_892fe9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620713"/>
            <a:ext cx="42846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http://kp.by/share/i/12/7512758/wr-720.sh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r="4105"/>
          <a:stretch>
            <a:fillRect/>
          </a:stretch>
        </p:blipFill>
        <p:spPr bwMode="auto">
          <a:xfrm>
            <a:off x="395288" y="3284538"/>
            <a:ext cx="36718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755</TotalTime>
  <Words>210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Wingdings</vt:lpstr>
      <vt:lpstr>Calibri</vt:lpstr>
      <vt:lpstr>Gungsuh</vt:lpstr>
      <vt:lpstr>Times New Roman</vt:lpstr>
      <vt:lpstr>Трава</vt:lpstr>
      <vt:lpstr>Урок по литературному чтению 2 класс Тема: И. Дик «Красные яблоки»</vt:lpstr>
      <vt:lpstr>      ЯБЛОКО</vt:lpstr>
      <vt:lpstr>ИОСИФ         ДИК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Какими качествами должен обладать настоящий друг? </vt:lpstr>
      <vt:lpstr>Презентация PowerPoint</vt:lpstr>
      <vt:lpstr>Презентация PowerPoint</vt:lpstr>
      <vt:lpstr>Презентация PowerPoint</vt:lpstr>
      <vt:lpstr>ЧУЖУЮ БОЛЬ ЧУВСТВУЙ, КАК СВОЮ.</vt:lpstr>
      <vt:lpstr>ИТОГ УРОКА</vt:lpstr>
      <vt:lpstr>      СПАСИБО ЗА УРОК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ИОСИФ ДИК</dc:title>
  <dc:creator>User</dc:creator>
  <cp:lastModifiedBy>Admin</cp:lastModifiedBy>
  <cp:revision>62</cp:revision>
  <dcterms:created xsi:type="dcterms:W3CDTF">2012-03-10T02:33:31Z</dcterms:created>
  <dcterms:modified xsi:type="dcterms:W3CDTF">2017-11-14T20:17:52Z</dcterms:modified>
</cp:coreProperties>
</file>