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6" r:id="rId2"/>
    <p:sldId id="273" r:id="rId3"/>
    <p:sldId id="306" r:id="rId4"/>
    <p:sldId id="333" r:id="rId5"/>
    <p:sldId id="308" r:id="rId6"/>
    <p:sldId id="310" r:id="rId7"/>
    <p:sldId id="311" r:id="rId8"/>
    <p:sldId id="322" r:id="rId9"/>
    <p:sldId id="313" r:id="rId10"/>
    <p:sldId id="337" r:id="rId11"/>
    <p:sldId id="340" r:id="rId12"/>
    <p:sldId id="338" r:id="rId13"/>
    <p:sldId id="314" r:id="rId14"/>
    <p:sldId id="339" r:id="rId15"/>
    <p:sldId id="330" r:id="rId16"/>
    <p:sldId id="326" r:id="rId17"/>
    <p:sldId id="324" r:id="rId18"/>
    <p:sldId id="334" r:id="rId19"/>
    <p:sldId id="318" r:id="rId20"/>
    <p:sldId id="321" r:id="rId21"/>
    <p:sldId id="335" r:id="rId22"/>
    <p:sldId id="332" r:id="rId23"/>
    <p:sldId id="319" r:id="rId24"/>
    <p:sldId id="32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D60093"/>
    <a:srgbClr val="860000"/>
    <a:srgbClr val="CCFF99"/>
    <a:srgbClr val="008000"/>
    <a:srgbClr val="FFFF00"/>
    <a:srgbClr val="CC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5" autoAdjust="0"/>
    <p:restoredTop sz="94689" autoAdjust="0"/>
  </p:normalViewPr>
  <p:slideViewPr>
    <p:cSldViewPr>
      <p:cViewPr varScale="1">
        <p:scale>
          <a:sx n="73" d="100"/>
          <a:sy n="73" d="100"/>
        </p:scale>
        <p:origin x="150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00ED06-645D-4397-B11E-8876D34114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260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112465-36DC-49F5-9BA2-5E95353C7F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1279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22393E-6BD1-48C9-93AC-A7091B8FED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8196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3C2618-EF22-4ACC-8C62-E9FA345BF8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301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CBEB0E-B936-423E-8D5D-ED8947D31F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532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6E3610-245A-44FB-BF49-05AB7683D8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640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87C466-1D53-4B60-9B1F-FB48159D69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3287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ACE6B-011D-49B4-86B8-E8E90401E9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026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864530-29B9-49E4-950F-34627AC45C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615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7534EE-CC2B-4456-852B-43DE338F6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9232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24CA24-FF9B-4EFC-B736-F5D545B531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779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154BE2-4E9E-42E1-BAC5-46280612A5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366371"/>
      </p:ext>
    </p:extLst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117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932E48-A955-4923-B431-A26FBF84B53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gif"/></Relationships>
</file>

<file path=ppt/slides/_rels/slide2.xml.rels><?xml version="1.0" encoding="UTF-8" standalone="yes"?>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<Relationships xmlns="http://schemas.openxmlformats.org/package/2006/relationships"><Relationship Id="rId8" Type="http://schemas.openxmlformats.org/officeDocument/2006/relationships/image" Target="../media/image57.gif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10" Type="http://schemas.openxmlformats.org/officeDocument/2006/relationships/image" Target="../media/image59.jpeg"/><Relationship Id="rId4" Type="http://schemas.openxmlformats.org/officeDocument/2006/relationships/image" Target="../media/image53.png"/><Relationship Id="rId9" Type="http://schemas.openxmlformats.org/officeDocument/2006/relationships/image" Target="../media/image58.gif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png"/></Relationships>
</file>

<file path=ppt/slides/_rels/slide23.xml.rels><?xml version="1.0" encoding="UTF-8" standalone="yes"?>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0"/>
            <a:ext cx="244827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птицы</a:t>
            </a:r>
          </a:p>
        </p:txBody>
      </p:sp>
      <p:pic>
        <p:nvPicPr>
          <p:cNvPr id="18435" name="Picture 15" descr="Форумы о птицах. Помогите опознат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08050"/>
            <a:ext cx="2025650" cy="1873250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7" descr="Сойка - Сойка Garrulus glandarius krynicki - Программа Птицы Москвы и Подмосковь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908050"/>
            <a:ext cx="2016125" cy="1941513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7" name="Picture 5" descr="НЕПОСЕДЫ: Синквейн про поползн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404813"/>
            <a:ext cx="2214562" cy="1943100"/>
          </a:xfrm>
          <a:prstGeom prst="rect">
            <a:avLst/>
          </a:prstGeom>
          <a:noFill/>
          <a:ln w="9525">
            <a:solidFill>
              <a:srgbClr val="6B6BCF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8439" name="Picture 4" descr="http://cs8.pikabu.ru/post_img/2016/02/16/8/1455625720177875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55763" cy="2640013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1" name="Picture 8" descr="https://s.poembook.ru/theme/35/c8/3f/04146d2041dd07b90a8b9d61f7de4ca70e5a3739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5221288"/>
            <a:ext cx="2520950" cy="163671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3" name="Picture 11" descr="http://i12.fotocdn.net/s23/236/public_pin_m/479/25773913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6425" y="3357563"/>
            <a:ext cx="2187575" cy="250666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5" name="Picture 13" descr="https://mnogo-krolikov.ru/wp-content/uploads/2017/09/seraya_kuropatka_2_2612432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68638"/>
            <a:ext cx="2357438" cy="1555750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7164388" y="2276475"/>
            <a:ext cx="1439862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поползень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79613" y="2492375"/>
            <a:ext cx="863600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сойка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11638" y="2492375"/>
            <a:ext cx="1584325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воробей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20038" y="3284538"/>
            <a:ext cx="122396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кукушка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9750" y="2276475"/>
            <a:ext cx="900113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стриж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08625" y="5229225"/>
            <a:ext cx="1295400" cy="368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ласточка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80063" y="4292600"/>
            <a:ext cx="1368425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куропатка</a:t>
            </a:r>
          </a:p>
        </p:txBody>
      </p:sp>
      <p:pic>
        <p:nvPicPr>
          <p:cNvPr id="8209" name="Picture 20" descr="http://chudiki.my1.ru/Kirill/193/autogen_ebook_id11e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16795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55650" y="5157788"/>
            <a:ext cx="86360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грач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211" name="Picture 22" descr="https://sites.google.com/site/detsad83spb/_/rsrc/1418043642790/dla-vas-roditeli/ucitel-logoped-cumakova-elena-vladimirovna/%D0%BA%D0%BB%D0%B5%D1%81%D1%82%20%D0%B8%20%D0%BA%D0%B5%D0%B4%D1%80%D0%BE%D0%B2%D0%BA%D0%B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3141663"/>
            <a:ext cx="20161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268538" y="4868863"/>
            <a:ext cx="1368425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кедровка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s://img.megaobzor.com/old/charley/Babochki/Cyntha%20cardui/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2711450" cy="180022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267744" y="260648"/>
            <a:ext cx="410445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насекомые</a:t>
            </a:r>
          </a:p>
        </p:txBody>
      </p:sp>
      <p:pic>
        <p:nvPicPr>
          <p:cNvPr id="6" name="Picture 11" descr="максим митюков Фотоблоги Вокруг Свет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268413"/>
            <a:ext cx="2987675" cy="215106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956" name="Picture 12" descr="http://insecta.pro/images/1024/234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5308600"/>
            <a:ext cx="1609725" cy="107315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8" name="Picture 14" descr="https://vse.kz/uploads/monthly_02_2016/post-225115-0-04977600-14561374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5207000"/>
            <a:ext cx="1311275" cy="110172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0" y="2997200"/>
            <a:ext cx="1439863" cy="368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репейница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36513" y="5516563"/>
            <a:ext cx="1439863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оса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31113" y="3068638"/>
            <a:ext cx="1512887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жужелица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32138" y="6488113"/>
            <a:ext cx="2879725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Куколки, личинки, яйца</a:t>
            </a:r>
          </a:p>
        </p:txBody>
      </p:sp>
      <p:pic>
        <p:nvPicPr>
          <p:cNvPr id="17420" name="Picture 12" descr="https://animalreader.ru/wp-content/uploads/2015/04/uzkotelaja-zelenaja-zlatka-zhuk-fitovreditel-animal-reader.ru-0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5343525"/>
            <a:ext cx="1557338" cy="1038225"/>
          </a:xfrm>
          <a:prstGeom prst="rect">
            <a:avLst/>
          </a:prstGeom>
          <a:noFill/>
          <a:ln w="9525">
            <a:solidFill>
              <a:srgbClr val="3C8C93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7422" name="Picture 14" descr="http://cs608922.vk.me/v608922486/e2cf/yDnt-eW9Ha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429000"/>
            <a:ext cx="2305050" cy="15367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24" name="Picture 16" descr="Как насекомые готовятся к зиме, фото 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3716338"/>
            <a:ext cx="2411412" cy="183673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30" name="Picture 18" descr="Как насекомые готовятся к зиме, фото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1268413"/>
            <a:ext cx="2879725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563938" y="3068638"/>
            <a:ext cx="208756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Божья коровка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12088" y="5229225"/>
            <a:ext cx="1296987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стрекоза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79838" y="4868863"/>
            <a:ext cx="165576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кузнечик</a:t>
            </a:r>
          </a:p>
        </p:txBody>
      </p:sp>
      <p:pic>
        <p:nvPicPr>
          <p:cNvPr id="17428" name="Picture 20" descr="https://im0-tub-ru.yandex.net/i?id=9ac0d69ddee4915b427d484ff96e4a94&amp;n=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6338"/>
            <a:ext cx="2411413" cy="1766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otvet.imgsmail.ru/download/d0f5f480e9d222d188d2c48d8d5674c0_i-8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0"/>
            <a:ext cx="3276600" cy="219551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374" name="Picture 6" descr="http://images.freeimages.com/images/previews/fbe/frog-11621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82913" cy="198913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376" name="Picture 8" descr="http://mirror.umd.edu/gnome/teams/art.gnome.org/backgrounds/NATURE-GreenDragon_1600x12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933825"/>
            <a:ext cx="2520950" cy="2584450"/>
          </a:xfrm>
          <a:prstGeom prst="rect">
            <a:avLst/>
          </a:prstGeom>
          <a:noFill/>
          <a:ln w="9525">
            <a:solidFill>
              <a:srgbClr val="3C8C93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10245" name="AutoShape 10" descr="http://www2.proza.ru/pics/2015/10/11/2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6" name="AutoShape 12" descr="http://www2.proza.ru/pics/2015/10/11/2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7" name="AutoShape 14" descr="http://www2.proza.ru/pics/2015/10/11/2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8384" name="Picture 16" descr="http://kartin.fastimagess.ru/img-q5y5x5n4g4041486o4l464w51604o4s4/wp-content/uploads/2012/09/natrix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370388"/>
            <a:ext cx="3132137" cy="248761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0" y="2996952"/>
            <a:ext cx="990059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Земноводные и пресмыкающиеся</a:t>
            </a:r>
          </a:p>
        </p:txBody>
      </p:sp>
      <p:pic>
        <p:nvPicPr>
          <p:cNvPr id="58386" name="Picture 18" descr="http://samara-news.net/img/20160827/60028db4da879c1bf4be02058707b5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30700"/>
            <a:ext cx="3276600" cy="25273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388" name="Picture 20" descr="http://www.aquainterio.ru/price/%D0%A7%D0%B5%D1%80%D0%B5%D0%BF%D0%B0%D1%85%D0%B0%20%D0%B1%D0%BE%D0%BB%D0%BE%D1%82%D0%BD%D0%B0%D1%8F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692150"/>
            <a:ext cx="3192463" cy="218122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7504" y="446475"/>
            <a:ext cx="7128792" cy="6001643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Животные к жизни приспосабливаются по-разному. </a:t>
            </a:r>
          </a:p>
          <a:p>
            <a:pPr eaLnBrk="0" hangingPunct="0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Насекомые, земноводные, </a:t>
            </a:r>
            <a:r>
              <a:rPr lang="ru-RU" sz="3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пресмы-кающиеся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___________ .</a:t>
            </a:r>
          </a:p>
          <a:p>
            <a:pPr eaLnBrk="0" hangingPunct="0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 собираются в _________ и  улетают в тёплые края. </a:t>
            </a:r>
          </a:p>
          <a:p>
            <a:pPr eaLnBrk="0" hangingPunct="0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Медведи и барсуки укрываются в свои __________, ________ и впадают в ________. </a:t>
            </a:r>
          </a:p>
          <a:p>
            <a:pPr eaLnBrk="0" hangingPunct="0"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лисиц и зайцев произошла осенью __________, и густая шерсть помогает им пережить  _________.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1052736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1484784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цепенеют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620688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92280" y="1988840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норы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64288" y="2492896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берлоги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2996952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линька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092280" y="3429000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спячку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64288" y="3933056"/>
            <a:ext cx="172819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стаи 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1277" name="Picture 3" descr="http://www.cartoonito.co.uk/sites/ciuk/files/styles/characters_page/public/characters/main-image/masha1.png?itok=Owcmdbrd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418013"/>
            <a:ext cx="2484437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25 0.00393 L -0.53541 0.0773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67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43 0.02475 L -0.76389 0.2659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67438E-6 L -0.25989 -0.2058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-0.66146 0.2138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1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-0.44896 0.2875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48" y="1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-0.73247 0.150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2" y="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-0.71667 0.3504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33" y="1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-0.29132 0.7074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3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2fons.ru/pic/201407/2560x1600/2fons.ru-498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6096" cy="339756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1" name="Picture 3" descr="C:\Users\User\Desktop\7ccb687e933fa2046521990c140120e6_i-12384.jpg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4464050" cy="306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2" name="Picture 5" descr="C:\Users\User\Desktop\c5d2e6713ddadc1debd692b97248a14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0002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C:\Users\User\Desktop\c5d2e6713ddadc1debd692b97248a14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765175"/>
            <a:ext cx="200025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2" descr="http://333v.ru/uploads/d8/d8b31e334c558dd6778eb78e3dc5eb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4716016" cy="3501008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5" name="Picture 8" descr="http://www.medius.ru/assets/images/bioligia/babochki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133600"/>
            <a:ext cx="295116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AutoShape 14" descr="data:image/png;base64,iVBORw0KGgoAAAANSUhEUgAAAyMAAAHECAYAAAAqDfXWAAAgAElEQVR4Xu3awU0jARREwXFaOAVywsS0pABpeRnBmbP9ukbi7l8PjdySL8dx/Pv+88QEPm/H63nSy1vsMOcQIPBQAl/v3jMPFcSHIRAUON8z53O9HR/B8+ZPuhgjzf+B+/1njFwux9nYQ4AAAQIECBB4SoHv7zT33+80xshTFvz7QxsjwajnSc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K8xEg3rLAIECBAgMCZgjLSDGyPRvsZINKyzCBAgQIDAmIAx0g5ujET7GiPRsM4iQIAAAQJjAsZIO7gxEu1rjETDOosAAQIECIwJGCPt4MZItO/n7Xg9T7vejrOxhwABAgQIECDwlALf32nuv99pPp7yAB/6TwFjJPoPYoxEwzqLAAECBAiMCRgj7eDGSLSvn2lFwzqLAAECBAiMCfiZVj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++8/JQAAARKSURBVB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xoj0bDOIkCAAAECYwLGSDu4MRLta4xEwzqLAAECBAiMCRgj7eDGSLSvMRIN6ywCBAgQIDAmYIy0gxsj0b7GSDSsswgQIECAwJiAMdIOboxE+37ejtfztJe36IHOIkDgIQS+3r1nHiKED0EgLHC+Z87nejs+wmfOnvYfYGDYdkP/sn4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65513" y="3213100"/>
            <a:ext cx="2185987" cy="194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144963"/>
            <a:ext cx="223202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052" name="Picture 40" descr="крокодил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83359">
            <a:off x="4800600" y="4276725"/>
            <a:ext cx="4418013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288" y="476250"/>
            <a:ext cx="2895600" cy="2171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04813"/>
            <a:ext cx="2224088" cy="278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95963" y="476250"/>
            <a:ext cx="3140075" cy="2217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2" descr="http://good.photolandiya.ru/img-q5y5x5n4g4041456i4h4d434s5z584e4v2j594u4s2o4g5/images/2/26/Aist1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738"/>
            <a:ext cx="2124075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tographers.ua/thumbnails/pictures/35229/800xdsc07768-1_low.jpg"/>
          <p:cNvPicPr>
            <a:picLocks noChangeAspect="1" noChangeArrowheads="1"/>
          </p:cNvPicPr>
          <p:nvPr/>
        </p:nvPicPr>
        <p:blipFill>
          <a:blip r:embed="rId2" cstate="email">
            <a:lum brigh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040560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https://www.nastol.com.ua/large/201706/2308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251816"/>
            <a:ext cx="5062364" cy="3436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6" name="Picture 15" descr="http://ruzacbs.ru/sites/default/files/inline_images/0_afeac_bead56f2_orig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333375"/>
            <a:ext cx="5048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5" descr="http://ruzacbs.ru/sites/default/files/inline_images/0_afeac_bead56f2_orig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5048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5" descr="http://ruzacbs.ru/sites/default/files/inline_images/0_afeac_bead56f2_orig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0"/>
            <a:ext cx="473075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4" descr="https://ribalych.ru/wp-content/uploads/2015/03/3013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2233613" cy="240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8" descr="http://g01.a.alicdn.com/kf/HTB1On68KpXXXXanXVXXq6xXFXXXg/Siku-1668-New-Holland-%D1%82%D1%80%D0%B0%D0%BA%D1%82%D0%BE%D1%80-%D1%81-%D0%BE%D0%BF%D1%80%D1%8B%D1%81%D0%BA%D0%B8%D0%B2%D0%B0%D1%82%D0%B5%D0%BB%D1%8C-%D0%BC%D0%B5%D1%82%D0%B0%D0%BB%D0%BB%D0%B8%D1%87%D0%B5%D1%81%D0%BA%D0%BE%D0%B3%D0%BE-%D1%81%D0%BF%D0%BB%D0%B0%D0%B2%D0%B0-%D0%BC%D0%BE%D0%B4%D0%B5%D0%BB%D1%8C-%D0%B0%D0%B2%D1%82%D0%BE%D0%BC%D0%BE%D0%B1%D0%B8%D0%BB%D1%8F-%D0%B8%D0%B3%D1%80%D1%83%D1%88%D0%BA%D0%B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1557338"/>
            <a:ext cx="3816350" cy="2978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21" name="Picture 12" descr="http://animashki.kak2z.org/pic/26/animashki-myshy-221.gif"/>
          <p:cNvPicPr>
            <a:picLocks noChangeAspect="1" noChangeArrowheads="1" noCrop="1"/>
          </p:cNvPicPr>
          <p:nvPr/>
        </p:nvPicPr>
        <p:blipFill>
          <a:blip r:embed="rId8"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7429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6" descr="http://www.gifki.org/data/media/290/zmeya-animatsionnaya-kartinka-0023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2205038"/>
            <a:ext cx="12096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13" descr="https://previews.123rf.com/images/yuliaavgust/yuliaavgust1305/yuliaavgust130500015/19761873-White-Rabbit-sitting-Gray-hare-Isolated-illustration-Stock-Photo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844675"/>
            <a:ext cx="1008063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Содержимое 8" descr="22536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83760" y="1916832"/>
            <a:ext cx="2160240" cy="2803093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398" name="Picture 6" descr="https://im0-tub-ru.yandex.net/i?id=97ef8f21923efc8453c3467a3d19f57b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2244766" cy="2132856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://www.doncomeco.ru/upload/resize_cache/iblock/ad4/200_150_1/14.jpg?7423949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2864" y="4882270"/>
            <a:ext cx="2621136" cy="1975730"/>
          </a:xfrm>
          <a:prstGeom prst="round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www.doncomeco.ru/upload/resize_cache/iblock/0eb/200_150_1/13.jpg?43231767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0"/>
            <a:ext cx="2453627" cy="1849468"/>
          </a:xfrm>
          <a:prstGeom prst="round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394" name="Picture 2" descr="http://www.martlib.ru/wp-content/uploads/2017/01/mustangi_3-300x19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"/>
            <a:ext cx="2627784" cy="172557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396" name="Picture 4" descr="http://ecodon.dspl.ru/docs/ecofiles/oopt/rostov/%D0%A0%D0%BE%D0%B7%D0%BE%D0%B2%D1%8B%D0%B5%20%D0%BF%D0%B5%D0%BB%D0%B8%D0%BA%D0%B0%D0%BD%D1%8B%202%20%D0%A2%D0%BE%D0%BB%D1%87%D0%B5%D0%B5%D0%B2%D0%B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2661778" cy="1772816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Содержимое 8" descr="дрофа.jpg"/>
          <p:cNvPicPr>
            <a:picLocks noGrp="1" noChangeAspect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8840"/>
            <a:ext cx="2483767" cy="2512804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4345" name="Группа 28"/>
          <p:cNvGrpSpPr>
            <a:grpSpLocks/>
          </p:cNvGrpSpPr>
          <p:nvPr/>
        </p:nvGrpSpPr>
        <p:grpSpPr bwMode="auto">
          <a:xfrm>
            <a:off x="1979613" y="981075"/>
            <a:ext cx="5616575" cy="5616575"/>
            <a:chOff x="2771800" y="1124744"/>
            <a:chExt cx="3955892" cy="4000528"/>
          </a:xfrm>
        </p:grpSpPr>
        <p:pic>
          <p:nvPicPr>
            <p:cNvPr id="14349" name="Picture 5" descr="C:\Documents and Settings\Admin\Рабочий стол\Рисунок2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1124744"/>
              <a:ext cx="3955892" cy="4000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Овал 16"/>
            <p:cNvSpPr/>
            <p:nvPr/>
          </p:nvSpPr>
          <p:spPr>
            <a:xfrm>
              <a:off x="5220473" y="3429175"/>
              <a:ext cx="215796" cy="2159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147795" y="4365420"/>
              <a:ext cx="215797" cy="2159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3347629" y="3788747"/>
              <a:ext cx="215797" cy="21597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14346" name="TextBox 13"/>
          <p:cNvSpPr txBox="1">
            <a:spLocks noChangeArrowheads="1"/>
          </p:cNvSpPr>
          <p:nvPr/>
        </p:nvSpPr>
        <p:spPr bwMode="auto">
          <a:xfrm>
            <a:off x="2700338" y="3789363"/>
            <a:ext cx="863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700"/>
              <a:t>Природный парк « Донской»</a:t>
            </a:r>
          </a:p>
        </p:txBody>
      </p:sp>
      <p:sp>
        <p:nvSpPr>
          <p:cNvPr id="14347" name="TextBox 14"/>
          <p:cNvSpPr txBox="1">
            <a:spLocks noChangeArrowheads="1"/>
          </p:cNvSpPr>
          <p:nvPr/>
        </p:nvSpPr>
        <p:spPr bwMode="auto">
          <a:xfrm>
            <a:off x="6084888" y="4076700"/>
            <a:ext cx="8636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700"/>
              <a:t>Природный заказник  Цимлянский</a:t>
            </a:r>
          </a:p>
        </p:txBody>
      </p:sp>
      <p:sp>
        <p:nvSpPr>
          <p:cNvPr id="14348" name="TextBox 15"/>
          <p:cNvSpPr txBox="1">
            <a:spLocks noChangeArrowheads="1"/>
          </p:cNvSpPr>
          <p:nvPr/>
        </p:nvSpPr>
        <p:spPr bwMode="auto">
          <a:xfrm>
            <a:off x="5508625" y="5949950"/>
            <a:ext cx="863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700"/>
              <a:t>На берегах оз. Маныч-гудило</a:t>
            </a:r>
          </a:p>
          <a:p>
            <a:pPr eaLnBrk="1" hangingPunct="1"/>
            <a:r>
              <a:rPr lang="ru-RU" altLang="ru-RU" sz="700"/>
              <a:t>Заповедник «Ростовский»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ccb/0005b21a-90b0fa7f/1/hello_html_594d7b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933056"/>
            <a:ext cx="2880320" cy="2880320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s://fs00.infourok.ru/images/doc/318/317504/img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84341"/>
            <a:ext cx="3024336" cy="2884619"/>
          </a:xfrm>
          <a:prstGeom prst="ellipse">
            <a:avLst/>
          </a:prstGeom>
          <a:ln w="1524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s://ds02.infourok.ru/uploads/ex/0a70/00017d87-7ffaa8e2/1/hello_html_m33ceb93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078" t="-5833"/>
          <a:stretch>
            <a:fillRect/>
          </a:stretch>
        </p:blipFill>
        <p:spPr bwMode="auto">
          <a:xfrm>
            <a:off x="323528" y="4077072"/>
            <a:ext cx="2808312" cy="2606045"/>
          </a:xfrm>
          <a:prstGeom prst="ellipse">
            <a:avLst/>
          </a:prstGeom>
          <a:ln w="161925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http://uslide.ru/images/14/20382/960/img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3096344" cy="2880320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8" name="Picture 14" descr="https://arhivurokov.ru/kopilka/uploads/user_file_56a8a0574a883/poznavatielnoighrovoiprazdnikpopozharnoibiezopasnostivghostiakhutiotikoshki_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6353"/>
            <a:ext cx="2950567" cy="2940599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23850" y="1916113"/>
            <a:ext cx="8640763" cy="3570287"/>
            <a:chOff x="169" y="905"/>
            <a:chExt cx="5443" cy="2249"/>
          </a:xfrm>
        </p:grpSpPr>
        <p:sp>
          <p:nvSpPr>
            <p:cNvPr id="3076" name="Rectangle 3"/>
            <p:cNvSpPr>
              <a:spLocks noChangeArrowheads="1"/>
            </p:cNvSpPr>
            <p:nvPr/>
          </p:nvSpPr>
          <p:spPr bwMode="auto">
            <a:xfrm>
              <a:off x="1826" y="2218"/>
              <a:ext cx="701" cy="288"/>
            </a:xfrm>
            <a:prstGeom prst="rect">
              <a:avLst/>
            </a:prstGeom>
            <a:solidFill>
              <a:srgbClr val="00B0F0">
                <a:alpha val="74901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400">
                  <a:solidFill>
                    <a:srgbClr val="000000"/>
                  </a:solidFill>
                  <a:ea typeface="Microsoft YaHei" panose="020B0503020204020204" pitchFamily="34" charset="-122"/>
                </a:rPr>
                <a:t>Рыбы</a:t>
              </a: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623" y="2866"/>
              <a:ext cx="1949" cy="288"/>
            </a:xfrm>
            <a:prstGeom prst="rect">
              <a:avLst/>
            </a:prstGeom>
            <a:solidFill>
              <a:srgbClr val="993300">
                <a:alpha val="63136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400">
                  <a:solidFill>
                    <a:srgbClr val="000000"/>
                  </a:solidFill>
                  <a:ea typeface="Microsoft YaHei" panose="020B0503020204020204" pitchFamily="34" charset="-122"/>
                </a:rPr>
                <a:t>Пресмыкающиеся</a:t>
              </a:r>
            </a:p>
          </p:txBody>
        </p:sp>
        <p:sp>
          <p:nvSpPr>
            <p:cNvPr id="3078" name="Line 6"/>
            <p:cNvSpPr>
              <a:spLocks noChangeShapeType="1"/>
            </p:cNvSpPr>
            <p:nvPr/>
          </p:nvSpPr>
          <p:spPr bwMode="auto">
            <a:xfrm flipH="1">
              <a:off x="804" y="905"/>
              <a:ext cx="816" cy="131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169" y="2205"/>
              <a:ext cx="1247" cy="288"/>
            </a:xfrm>
            <a:prstGeom prst="rect">
              <a:avLst/>
            </a:prstGeom>
            <a:solidFill>
              <a:srgbClr val="FFC000">
                <a:alpha val="61960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400">
                  <a:solidFill>
                    <a:srgbClr val="000000"/>
                  </a:solidFill>
                  <a:ea typeface="Microsoft YaHei" panose="020B0503020204020204" pitchFamily="34" charset="-122"/>
                </a:rPr>
                <a:t>Насекомые</a:t>
              </a: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2806" y="2218"/>
              <a:ext cx="779" cy="288"/>
            </a:xfrm>
            <a:prstGeom prst="rect">
              <a:avLst/>
            </a:prstGeom>
            <a:solidFill>
              <a:srgbClr val="FF99CC">
                <a:alpha val="67842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400">
                  <a:solidFill>
                    <a:srgbClr val="000000"/>
                  </a:solidFill>
                  <a:ea typeface="Microsoft YaHei" panose="020B0503020204020204" pitchFamily="34" charset="-122"/>
                </a:rPr>
                <a:t>Птицы</a:t>
              </a: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3040" y="2866"/>
              <a:ext cx="2494" cy="288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400">
                  <a:solidFill>
                    <a:srgbClr val="000000"/>
                  </a:solidFill>
                  <a:ea typeface="Microsoft YaHei" panose="020B0503020204020204" pitchFamily="34" charset="-122"/>
                </a:rPr>
                <a:t>Млекопитающие (звери)</a:t>
              </a:r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 flipH="1">
              <a:off x="2210" y="951"/>
              <a:ext cx="363" cy="126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3026" y="951"/>
              <a:ext cx="227" cy="126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3571" y="951"/>
              <a:ext cx="590" cy="19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>
              <a:off x="4070" y="951"/>
              <a:ext cx="607" cy="126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H="1">
              <a:off x="1556" y="951"/>
              <a:ext cx="336" cy="191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Rectangle 4"/>
            <p:cNvSpPr>
              <a:spLocks noChangeArrowheads="1"/>
            </p:cNvSpPr>
            <p:nvPr/>
          </p:nvSpPr>
          <p:spPr bwMode="auto">
            <a:xfrm>
              <a:off x="4131" y="2218"/>
              <a:ext cx="1481" cy="288"/>
            </a:xfrm>
            <a:prstGeom prst="rect">
              <a:avLst/>
            </a:prstGeom>
            <a:solidFill>
              <a:srgbClr val="99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ru-RU" altLang="ru-RU" sz="2400">
                  <a:solidFill>
                    <a:srgbClr val="000000"/>
                  </a:solidFill>
                  <a:ea typeface="Microsoft YaHei" panose="020B0503020204020204" pitchFamily="34" charset="-122"/>
                </a:rPr>
                <a:t>Земноводные</a:t>
              </a:r>
            </a:p>
          </p:txBody>
        </p:sp>
      </p:grpSp>
      <p:sp>
        <p:nvSpPr>
          <p:cNvPr id="3075" name="TextBox 15"/>
          <p:cNvSpPr txBox="1">
            <a:spLocks noChangeArrowheads="1"/>
          </p:cNvSpPr>
          <p:nvPr/>
        </p:nvSpPr>
        <p:spPr bwMode="auto">
          <a:xfrm>
            <a:off x="1547813" y="1341438"/>
            <a:ext cx="6192837" cy="646112"/>
          </a:xfrm>
          <a:prstGeom prst="rect">
            <a:avLst/>
          </a:prstGeom>
          <a:solidFill>
            <a:srgbClr val="FFC0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660033"/>
                </a:solidFill>
                <a:cs typeface="Aharoni" pitchFamily="2" charset="0"/>
              </a:rPr>
              <a:t>Животный мир Земли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Цветочный пау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850" y="-73025"/>
            <a:ext cx="9213850" cy="6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24525" y="333375"/>
            <a:ext cx="3148013" cy="5222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  <a:cs typeface="Times New Roman" pitchFamily="18" charset="0"/>
              </a:rPr>
              <a:t>цветочный паук </a:t>
            </a: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859338" y="2060575"/>
            <a:ext cx="2376487" cy="237648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Бабочка калли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24525" y="188913"/>
            <a:ext cx="3263900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  <a:cs typeface="Times New Roman" pitchFamily="18" charset="0"/>
              </a:rPr>
              <a:t>бабочка-каллима</a:t>
            </a:r>
            <a:endParaRPr lang="ru-RU" sz="2800">
              <a:solidFill>
                <a:srgbClr val="000000"/>
              </a:solidFill>
            </a:endParaRPr>
          </a:p>
        </p:txBody>
      </p:sp>
      <p:pic>
        <p:nvPicPr>
          <p:cNvPr id="13316" name="Picture 4" descr="http://indiasendangered.com/wp-content/uploads/2014/03/orange-oak-leaf-ope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"/>
            <a:ext cx="2736304" cy="2132854"/>
          </a:xfrm>
          <a:prstGeom prst="round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8" name="Picture 6" descr="http://sp.bvf.ru/image/photo/3310328_s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0"/>
            <a:ext cx="1728192" cy="2232248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С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79740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51725" y="188913"/>
            <a:ext cx="1022350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  <a:cs typeface="Times New Roman" pitchFamily="18" charset="0"/>
              </a:rPr>
              <a:t>сова</a:t>
            </a:r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63938" y="1052513"/>
            <a:ext cx="2879725" cy="580548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Лиса схема бисероплетен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4783138"/>
            <a:ext cx="2592388" cy="18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11" descr="Кабан - Питомцы - Зоосад Приамурский имени В.П. Сысоев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8188" y="4652963"/>
            <a:ext cx="2589212" cy="194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2" name="Picture 2" descr="http://www.marcthevet.com/wp-content/uploads/2014/04/Badgers_forestry_commission@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2808287" cy="1871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4" name="Picture 4" descr="https://wallperz.com/wp-content/uploads/2016/11/09/wallperz.com-201611091240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63" y="2636838"/>
            <a:ext cx="2879725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6" name="Picture 6" descr="http://tailytales.ru/wp-content/uploads/2016/12/s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2863" y="2636838"/>
            <a:ext cx="2571750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48" name="Picture 8" descr="http://foto-zverey.ru/ezhi/ezh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797425"/>
            <a:ext cx="2592387" cy="1827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50" name="Picture 10" descr="https://wallbox.ru/wallpapers/main/201507/4a30ac0a9b2288e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750" y="333375"/>
            <a:ext cx="2836863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52" name="Picture 12" descr="http://splanet.ru/paper/images/111610-nomer-48b7456f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063" y="2420938"/>
            <a:ext cx="2374900" cy="2182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203848" y="404664"/>
            <a:ext cx="25202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ЗВЕРИ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118</Words>
  <Application>Microsoft Office PowerPoint</Application>
  <PresentationFormat>Экран (4:3)</PresentationFormat>
  <Paragraphs>47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Microsoft YaHei</vt:lpstr>
      <vt:lpstr>Aharoni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MSHOME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«Гимназия №52»</dc:title>
  <dc:creator>Mixa</dc:creator>
  <cp:lastModifiedBy>Пользователь Windows</cp:lastModifiedBy>
  <cp:revision>125</cp:revision>
  <dcterms:created xsi:type="dcterms:W3CDTF">2009-02-04T15:02:13Z</dcterms:created>
  <dcterms:modified xsi:type="dcterms:W3CDTF">2021-03-17T13:36:48Z</dcterms:modified>
</cp:coreProperties>
</file>