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85" r:id="rId3"/>
    <p:sldId id="277" r:id="rId4"/>
    <p:sldId id="258" r:id="rId5"/>
    <p:sldId id="267" r:id="rId6"/>
    <p:sldId id="270" r:id="rId7"/>
    <p:sldId id="269" r:id="rId8"/>
    <p:sldId id="271" r:id="rId9"/>
    <p:sldId id="263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C99B71D-D52D-476C-B0C5-488B196CC2EE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73D032FB-9490-4E3F-818A-CFAF6CAD9A9A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783EC-4138-4EE1-9235-F620DDB18730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121666-E880-4545-B2CF-EA6C0E0CAE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7328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D8302-CA6E-4CAB-90A2-EF66E67D5AB7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EE6D96-0AAA-430F-B0E5-EEB6B43CA44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58068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13C07-2ED4-4C7F-A6BA-980CB800364C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0C1FF-CF0E-4F66-A6A0-3F0A2F37D58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2680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92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18D34-6E14-4ED4-B6CB-10991EF953D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2514505"/>
      </p:ext>
    </p:extLst>
  </p:cSld>
  <p:clrMapOvr>
    <a:masterClrMapping/>
  </p:clrMapOvr>
  <p:transition>
    <p:sndAc>
      <p:endSnd/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ECDA9-484A-42E8-A5C9-E6C6DDDFE57F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77663B-5E7B-4C46-922E-A40DA0221F3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972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22912-942E-4825-83DD-94D409102EFD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164109-8926-4FE2-B5F6-B1499F3108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9194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7A990-B96F-410D-9F34-375DF1D666A6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369D55-8728-4575-9C74-657C4E84305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8747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A9C63-7789-4999-893D-7E0BA2026D7A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8D427-BBBD-45F0-94F4-9052FEF60A7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4276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E9117-006B-4FEB-BBB3-DFB3C68D1F7A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E192D-4B82-44C8-B44E-978D9BC170A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9466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7F38F-9B53-4540-8283-3691CDE526AD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E94B9-65E3-4FD7-9AFC-2F43FE36B0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85679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0FBAC-2E5F-4897-8397-5098FCBB07FD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0F186E-A277-483D-B172-F548F4F9613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7750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DCA4C-6947-4C78-9B3F-A22F3D8D964D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B7DB6-B0E5-44C4-B57F-A62CF0652EE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86911816"/>
      </p:ext>
    </p:extLst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93373D-905F-4C6E-A279-E42EBA72C8BA}" type="datetimeFigureOut">
              <a:rPr lang="ru-RU"/>
              <a:pPr>
                <a:defRPr/>
              </a:pPr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2D6F5236-C6DF-4E20-973C-4A3AFEC78BC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Администратор\Мои документы\фоны для презентаций\126 фоны для презентаций\c038d85627e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476250"/>
            <a:ext cx="8462963" cy="554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Администратор\Мои документы\фоны для презентаций\126 фоны для презентаций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928688" y="1571625"/>
            <a:ext cx="7662862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8800">
                <a:solidFill>
                  <a:srgbClr val="7030A0"/>
                </a:solidFill>
                <a:latin typeface="Calibri" panose="020F0502020204030204" pitchFamily="34" charset="0"/>
              </a:rPr>
              <a:t>Спасибо за урок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827088" y="620713"/>
            <a:ext cx="7632700" cy="184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себя!</a:t>
            </a:r>
          </a:p>
          <a:p>
            <a:pPr eaLnBrk="1" hangingPunct="1"/>
            <a:endParaRPr lang="ru-RU" alt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1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55650" y="2276475"/>
          <a:ext cx="6096000" cy="1158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</a:t>
                      </a:r>
                      <a:endParaRPr lang="ru-RU" sz="32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3</a:t>
                      </a:r>
                      <a:endParaRPr lang="ru-RU" sz="32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4</a:t>
                      </a:r>
                      <a:endParaRPr lang="ru-RU" sz="32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5</a:t>
                      </a:r>
                      <a:endParaRPr lang="ru-RU" sz="3200" dirty="0"/>
                    </a:p>
                  </a:txBody>
                  <a:tcPr marT="45745" marB="4574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В</a:t>
                      </a:r>
                      <a:endParaRPr lang="ru-RU" sz="32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Б</a:t>
                      </a:r>
                      <a:endParaRPr lang="ru-RU" sz="32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Б</a:t>
                      </a:r>
                      <a:endParaRPr lang="ru-RU" sz="32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В</a:t>
                      </a:r>
                      <a:endParaRPr lang="ru-RU" sz="3200" dirty="0"/>
                    </a:p>
                  </a:txBody>
                  <a:tcPr marT="45745" marB="4574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Б</a:t>
                      </a:r>
                      <a:endParaRPr lang="ru-RU" sz="3200" dirty="0"/>
                    </a:p>
                  </a:txBody>
                  <a:tcPr marT="45745" marB="4574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119" name="TextBox 3"/>
          <p:cNvSpPr txBox="1">
            <a:spLocks noChangeArrowheads="1"/>
          </p:cNvSpPr>
          <p:nvPr/>
        </p:nvSpPr>
        <p:spPr bwMode="auto">
          <a:xfrm>
            <a:off x="971550" y="3644900"/>
            <a:ext cx="2808288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 2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55650" y="4797425"/>
          <a:ext cx="6096000" cy="12800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3976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1</a:t>
                      </a:r>
                      <a:endParaRPr lang="ru-RU" sz="3600" dirty="0"/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2</a:t>
                      </a:r>
                      <a:endParaRPr lang="ru-RU" sz="3600" dirty="0"/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3</a:t>
                      </a:r>
                      <a:endParaRPr lang="ru-RU" sz="3600" dirty="0"/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4</a:t>
                      </a:r>
                      <a:endParaRPr lang="ru-RU" sz="3600" dirty="0"/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5</a:t>
                      </a:r>
                      <a:endParaRPr lang="ru-RU" sz="3600" dirty="0"/>
                    </a:p>
                  </a:txBody>
                  <a:tcPr marT="45697" marB="45697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В</a:t>
                      </a:r>
                      <a:endParaRPr lang="ru-RU" sz="3600" dirty="0"/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А</a:t>
                      </a:r>
                      <a:endParaRPr lang="ru-RU" sz="3600" dirty="0"/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Б</a:t>
                      </a:r>
                      <a:endParaRPr lang="ru-RU" sz="3600" dirty="0"/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А</a:t>
                      </a:r>
                      <a:endParaRPr lang="ru-RU" sz="3600" dirty="0"/>
                    </a:p>
                  </a:txBody>
                  <a:tcPr marT="45697" marB="4569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Б</a:t>
                      </a:r>
                      <a:endParaRPr lang="ru-RU" sz="3600" dirty="0"/>
                    </a:p>
                  </a:txBody>
                  <a:tcPr marT="45697" marB="45697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Мои документы\фоны для презентаций\126 фоны для презентаций\c038d85627e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3" name="WordArt 11"/>
          <p:cNvSpPr>
            <a:spLocks noChangeArrowheads="1" noChangeShapeType="1" noTextEdit="1"/>
          </p:cNvSpPr>
          <p:nvPr/>
        </p:nvSpPr>
        <p:spPr bwMode="auto">
          <a:xfrm>
            <a:off x="468313" y="620713"/>
            <a:ext cx="8286750" cy="250031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3892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0000FF"/>
                </a:solidFill>
                <a:cs typeface="Arial" panose="020B0604020202020204" pitchFamily="34" charset="0"/>
              </a:rPr>
              <a:t>Круговорот воды в природе</a:t>
            </a:r>
          </a:p>
        </p:txBody>
      </p:sp>
      <p:sp>
        <p:nvSpPr>
          <p:cNvPr id="5124" name="Прямоугольник 4"/>
          <p:cNvSpPr>
            <a:spLocks noChangeArrowheads="1"/>
          </p:cNvSpPr>
          <p:nvPr/>
        </p:nvSpPr>
        <p:spPr bwMode="auto">
          <a:xfrm>
            <a:off x="539750" y="2205038"/>
            <a:ext cx="8429625" cy="304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ru-RU" altLang="ru-RU" sz="2800" b="1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28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Задача:</a:t>
            </a:r>
          </a:p>
          <a:p>
            <a:pPr algn="ctr"/>
            <a:endParaRPr lang="ru-RU" altLang="ru-RU" sz="2800" b="1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4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узнать, что происходит с водой в природе с течением времени </a:t>
            </a:r>
          </a:p>
          <a:p>
            <a:pPr algn="ctr"/>
            <a:endParaRPr lang="ru-RU" altLang="ru-RU" sz="2800" b="1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advTm="75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Практическая работа</a:t>
            </a:r>
          </a:p>
        </p:txBody>
      </p:sp>
      <p:pic>
        <p:nvPicPr>
          <p:cNvPr id="6147" name="Picture 2" descr="C:\Documents and Settings\Администратор\Мои документы\Мои рисунки\pic13_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625" y="1484313"/>
            <a:ext cx="4884738" cy="4608512"/>
          </a:xfrm>
        </p:spPr>
      </p:pic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4716463" y="1484313"/>
            <a:ext cx="3959225" cy="295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эксперимента:</a:t>
            </a:r>
          </a:p>
          <a:p>
            <a:pPr eaLnBrk="1" hangingPunct="1">
              <a:buFontTx/>
              <a:buChar char="-"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Постановка задачи</a:t>
            </a:r>
          </a:p>
          <a:p>
            <a:pPr eaLnBrk="1" hangingPunct="1">
              <a:buFontTx/>
              <a:buChar char="-"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Подбор оборудования</a:t>
            </a:r>
          </a:p>
          <a:p>
            <a:pPr eaLnBrk="1" hangingPunct="1">
              <a:buFontTx/>
              <a:buChar char="-"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Правила безопасности</a:t>
            </a:r>
          </a:p>
          <a:p>
            <a:pPr eaLnBrk="1" hangingPunct="1">
              <a:buFontTx/>
              <a:buChar char="-"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Проведение опыта</a:t>
            </a:r>
          </a:p>
          <a:p>
            <a:pPr eaLnBrk="1" hangingPunct="1">
              <a:buFontTx/>
              <a:buChar char="-"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 Выводы</a:t>
            </a:r>
          </a:p>
          <a:p>
            <a:pPr eaLnBrk="1" hangingPunct="1">
              <a:buFontTx/>
              <a:buChar char="-"/>
            </a:pP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73238"/>
            <a:ext cx="8229600" cy="4246562"/>
          </a:xfrm>
        </p:spPr>
        <p:txBody>
          <a:bodyPr/>
          <a:lstStyle/>
          <a:p>
            <a:pPr eaLnBrk="1" hangingPunct="1"/>
            <a:r>
              <a:rPr lang="ru-RU" altLang="ru-RU" b="1" i="1" smtClean="0"/>
              <a:t>Испарение с поверхности океана</a:t>
            </a:r>
          </a:p>
          <a:p>
            <a:pPr eaLnBrk="1" hangingPunct="1"/>
            <a:r>
              <a:rPr lang="ru-RU" altLang="ru-RU" b="1" i="1" smtClean="0"/>
              <a:t>Охлаждение пара и конденсация </a:t>
            </a:r>
          </a:p>
          <a:p>
            <a:pPr eaLnBrk="1" hangingPunct="1"/>
            <a:r>
              <a:rPr lang="ru-RU" altLang="ru-RU" b="1" i="1" smtClean="0"/>
              <a:t>Образование облаков</a:t>
            </a:r>
          </a:p>
          <a:p>
            <a:pPr eaLnBrk="1" hangingPunct="1"/>
            <a:r>
              <a:rPr lang="ru-RU" altLang="ru-RU" b="1" i="1" smtClean="0"/>
              <a:t>Перемещение облаков на сушу</a:t>
            </a:r>
          </a:p>
          <a:p>
            <a:pPr eaLnBrk="1" hangingPunct="1"/>
            <a:r>
              <a:rPr lang="ru-RU" altLang="ru-RU" b="1" i="1" smtClean="0"/>
              <a:t>Выпадение осадков</a:t>
            </a:r>
          </a:p>
          <a:p>
            <a:pPr eaLnBrk="1" hangingPunct="1"/>
            <a:r>
              <a:rPr lang="ru-RU" altLang="ru-RU" b="1" i="1" smtClean="0"/>
              <a:t>Пополнение рек и подземных вод</a:t>
            </a:r>
          </a:p>
          <a:p>
            <a:pPr eaLnBrk="1" hangingPunct="1"/>
            <a:r>
              <a:rPr lang="ru-RU" altLang="ru-RU" b="1" i="1" smtClean="0"/>
              <a:t>Сток в океан</a:t>
            </a:r>
          </a:p>
          <a:p>
            <a:pPr eaLnBrk="1" hangingPunct="1">
              <a:buFontTx/>
              <a:buNone/>
            </a:pPr>
            <a:endParaRPr lang="ru-RU" altLang="ru-RU" b="1" i="1" smtClean="0"/>
          </a:p>
        </p:txBody>
      </p:sp>
      <p:sp>
        <p:nvSpPr>
          <p:cNvPr id="7171" name="WordArt 4"/>
          <p:cNvSpPr>
            <a:spLocks noChangeArrowheads="1" noChangeShapeType="1" noTextEdit="1"/>
          </p:cNvSpPr>
          <p:nvPr/>
        </p:nvSpPr>
        <p:spPr bwMode="auto">
          <a:xfrm>
            <a:off x="1258888" y="476250"/>
            <a:ext cx="6769100" cy="10080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10319"/>
                <a:gd name="adj2" fmla="val 23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этапы  круговорота</a:t>
            </a:r>
          </a:p>
        </p:txBody>
      </p:sp>
    </p:spTree>
  </p:cSld>
  <p:clrMapOvr>
    <a:masterClrMapping/>
  </p:clrMapOvr>
  <p:transition advTm="2131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75" name="Рисунок 2" descr="E:\эксперимент\вода\сайт про воду\сайт про воду\Новая страница 3.files\s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1341438"/>
            <a:ext cx="3600450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4" name="AutoShape 12"/>
          <p:cNvSpPr>
            <a:spLocks noChangeArrowheads="1"/>
          </p:cNvSpPr>
          <p:nvPr/>
        </p:nvSpPr>
        <p:spPr bwMode="auto">
          <a:xfrm rot="251847">
            <a:off x="6499225" y="793750"/>
            <a:ext cx="2251075" cy="1935163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>
                <a:latin typeface="Calibri" panose="020F0502020204030204" pitchFamily="34" charset="0"/>
              </a:rPr>
              <a:t>Ход процессов</a:t>
            </a:r>
          </a:p>
          <a:p>
            <a:pPr algn="ctr" eaLnBrk="1" hangingPunct="1"/>
            <a:r>
              <a:rPr lang="ru-RU" altLang="ru-RU" b="1">
                <a:latin typeface="Calibri" panose="020F0502020204030204" pitchFamily="34" charset="0"/>
              </a:rPr>
              <a:t>изменился бы</a:t>
            </a:r>
          </a:p>
        </p:txBody>
      </p:sp>
      <p:sp>
        <p:nvSpPr>
          <p:cNvPr id="23563" name="AutoShape 11"/>
          <p:cNvSpPr>
            <a:spLocks noChangeArrowheads="1"/>
          </p:cNvSpPr>
          <p:nvPr/>
        </p:nvSpPr>
        <p:spPr bwMode="auto">
          <a:xfrm>
            <a:off x="6588125" y="2786063"/>
            <a:ext cx="2413000" cy="20828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>
                <a:latin typeface="Calibri" panose="020F0502020204030204" pitchFamily="34" charset="0"/>
              </a:rPr>
              <a:t>Меньше </a:t>
            </a:r>
          </a:p>
          <a:p>
            <a:pPr algn="ctr" eaLnBrk="1" hangingPunct="1"/>
            <a:r>
              <a:rPr lang="ru-RU" altLang="ru-RU" b="1">
                <a:latin typeface="Calibri" panose="020F0502020204030204" pitchFamily="34" charset="0"/>
              </a:rPr>
              <a:t>стало </a:t>
            </a:r>
          </a:p>
          <a:p>
            <a:pPr algn="ctr" eaLnBrk="1" hangingPunct="1"/>
            <a:r>
              <a:rPr lang="ru-RU" altLang="ru-RU" b="1">
                <a:latin typeface="Calibri" panose="020F0502020204030204" pitchFamily="34" charset="0"/>
              </a:rPr>
              <a:t>кислорода</a:t>
            </a:r>
          </a:p>
        </p:txBody>
      </p:sp>
      <p:sp>
        <p:nvSpPr>
          <p:cNvPr id="23559" name="AutoShape 7"/>
          <p:cNvSpPr>
            <a:spLocks noChangeArrowheads="1"/>
          </p:cNvSpPr>
          <p:nvPr/>
        </p:nvSpPr>
        <p:spPr bwMode="auto">
          <a:xfrm>
            <a:off x="5508625" y="4481513"/>
            <a:ext cx="2555875" cy="2376487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>
                <a:latin typeface="Calibri" panose="020F0502020204030204" pitchFamily="34" charset="0"/>
              </a:rPr>
              <a:t>Исчезла </a:t>
            </a:r>
          </a:p>
          <a:p>
            <a:pPr algn="ctr" eaLnBrk="1" hangingPunct="1"/>
            <a:r>
              <a:rPr lang="ru-RU" altLang="ru-RU" b="1">
                <a:latin typeface="Calibri" panose="020F0502020204030204" pitchFamily="34" charset="0"/>
              </a:rPr>
              <a:t>растительность</a:t>
            </a:r>
          </a:p>
        </p:txBody>
      </p:sp>
      <p:sp>
        <p:nvSpPr>
          <p:cNvPr id="23558" name="AutoShape 6"/>
          <p:cNvSpPr>
            <a:spLocks noChangeArrowheads="1"/>
          </p:cNvSpPr>
          <p:nvPr/>
        </p:nvSpPr>
        <p:spPr bwMode="auto">
          <a:xfrm>
            <a:off x="2555875" y="4221163"/>
            <a:ext cx="2555875" cy="2376487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>
                <a:latin typeface="Calibri" panose="020F0502020204030204" pitchFamily="34" charset="0"/>
              </a:rPr>
              <a:t>Иссякли</a:t>
            </a:r>
          </a:p>
          <a:p>
            <a:pPr algn="ctr" eaLnBrk="1" hangingPunct="1"/>
            <a:r>
              <a:rPr lang="ru-RU" altLang="ru-RU" b="1">
                <a:latin typeface="Calibri" panose="020F0502020204030204" pitchFamily="34" charset="0"/>
              </a:rPr>
              <a:t>подземные </a:t>
            </a:r>
          </a:p>
          <a:p>
            <a:pPr algn="ctr" eaLnBrk="1" hangingPunct="1"/>
            <a:r>
              <a:rPr lang="ru-RU" altLang="ru-RU" b="1">
                <a:latin typeface="Calibri" panose="020F0502020204030204" pitchFamily="34" charset="0"/>
              </a:rPr>
              <a:t>воды</a:t>
            </a:r>
          </a:p>
        </p:txBody>
      </p:sp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0" y="3357563"/>
            <a:ext cx="2555875" cy="2376487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>
                <a:latin typeface="Calibri" panose="020F0502020204030204" pitchFamily="34" charset="0"/>
              </a:rPr>
              <a:t>Пересохли </a:t>
            </a:r>
          </a:p>
          <a:p>
            <a:pPr algn="ctr" eaLnBrk="1" hangingPunct="1"/>
            <a:r>
              <a:rPr lang="ru-RU" altLang="ru-RU" b="1">
                <a:latin typeface="Calibri" panose="020F0502020204030204" pitchFamily="34" charset="0"/>
              </a:rPr>
              <a:t>реки</a:t>
            </a:r>
          </a:p>
        </p:txBody>
      </p:sp>
      <p:sp>
        <p:nvSpPr>
          <p:cNvPr id="23556" name="AutoShape 4"/>
          <p:cNvSpPr>
            <a:spLocks noChangeArrowheads="1"/>
          </p:cNvSpPr>
          <p:nvPr/>
        </p:nvSpPr>
        <p:spPr bwMode="auto">
          <a:xfrm>
            <a:off x="0" y="765175"/>
            <a:ext cx="2555875" cy="2376488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>
                <a:latin typeface="Calibri" panose="020F0502020204030204" pitchFamily="34" charset="0"/>
              </a:rPr>
              <a:t>Прекратились</a:t>
            </a:r>
          </a:p>
          <a:p>
            <a:pPr algn="ctr" eaLnBrk="1" hangingPunct="1"/>
            <a:r>
              <a:rPr lang="ru-RU" altLang="ru-RU" b="1">
                <a:latin typeface="Calibri" panose="020F0502020204030204" pitchFamily="34" charset="0"/>
              </a:rPr>
              <a:t>дожди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929562" cy="936625"/>
          </a:xfrm>
        </p:spPr>
        <p:txBody>
          <a:bodyPr/>
          <a:lstStyle/>
          <a:p>
            <a:pPr eaLnBrk="1" hangingPunct="1"/>
            <a:r>
              <a:rPr lang="ru-RU" altLang="ru-RU" sz="3200" b="1" i="1" smtClean="0">
                <a:solidFill>
                  <a:srgbClr val="FF0000"/>
                </a:solidFill>
              </a:rPr>
              <a:t/>
            </a:r>
            <a:r>
              <a:rPr lang="ru-RU" altLang="ru-RU" sz="2800" b="1" i="1" smtClean="0">
                <a:solidFill>
                  <a:srgbClr val="FF0000"/>
                </a:solidFill>
              </a:rPr>
              <a:t>Если бы круговорот воды</a:t>
            </a:r>
            <a:r>
              <a:rPr lang="ru-RU" altLang="ru-RU" sz="4000" smtClean="0">
                <a:solidFill>
                  <a:srgbClr val="FF0000"/>
                </a:solidFill>
              </a:rPr>
              <a:t/>
            </a:r>
            <a:r>
              <a:rPr lang="ru-RU" altLang="ru-RU" sz="4000" b="1" smtClean="0">
                <a:solidFill>
                  <a:srgbClr val="FF0000"/>
                </a:solidFill>
              </a:rPr>
              <a:t>исчез</a:t>
            </a:r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>
            <a:off x="323850" y="2492375"/>
            <a:ext cx="360363" cy="1223963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>
            <a:off x="1763713" y="5445125"/>
            <a:ext cx="792162" cy="144463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>
            <a:off x="4787900" y="5805488"/>
            <a:ext cx="863600" cy="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2" name="Line 20"/>
          <p:cNvSpPr>
            <a:spLocks noChangeShapeType="1"/>
          </p:cNvSpPr>
          <p:nvPr/>
        </p:nvSpPr>
        <p:spPr bwMode="auto">
          <a:xfrm flipV="1">
            <a:off x="8101013" y="4508500"/>
            <a:ext cx="287337" cy="122555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4" name="Line 22"/>
          <p:cNvSpPr>
            <a:spLocks noChangeShapeType="1"/>
          </p:cNvSpPr>
          <p:nvPr/>
        </p:nvSpPr>
        <p:spPr bwMode="auto">
          <a:xfrm flipH="1" flipV="1">
            <a:off x="7572375" y="2357438"/>
            <a:ext cx="287338" cy="719137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6" name="Line 24"/>
          <p:cNvSpPr>
            <a:spLocks noChangeShapeType="1"/>
          </p:cNvSpPr>
          <p:nvPr/>
        </p:nvSpPr>
        <p:spPr bwMode="auto">
          <a:xfrm>
            <a:off x="2843213" y="1196975"/>
            <a:ext cx="3024187" cy="316865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3577" name="Line 25"/>
          <p:cNvSpPr>
            <a:spLocks noChangeShapeType="1"/>
          </p:cNvSpPr>
          <p:nvPr/>
        </p:nvSpPr>
        <p:spPr bwMode="auto">
          <a:xfrm flipH="1">
            <a:off x="3059113" y="1196975"/>
            <a:ext cx="2520950" cy="316865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5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3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557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557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5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5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0" presetID="23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7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55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55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35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04" presetID="23" presetClass="entr" presetSubtype="16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20500"/>
                            </p:stCondLst>
                            <p:childTnLst>
                              <p:par>
                                <p:cTn id="10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3559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559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3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24000"/>
                            </p:stCondLst>
                            <p:childTnLst>
                              <p:par>
                                <p:cTn id="1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2356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56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3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3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3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3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3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23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3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3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3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 nodeType="afterGroup">
                            <p:stCondLst>
                              <p:cond delay="24500"/>
                            </p:stCondLst>
                            <p:childTnLst>
                              <p:par>
                                <p:cTn id="163" presetID="23" presetClass="entr" presetSubtype="16" fill="hold" nodeType="after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 nodeType="afterGroup">
                            <p:stCondLst>
                              <p:cond delay="28500"/>
                            </p:stCondLst>
                            <p:childTnLst>
                              <p:par>
                                <p:cTn id="16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3564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3564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23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23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18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23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 nodeType="afterGroup">
                            <p:stCondLst>
                              <p:cond delay="29500"/>
                            </p:stCondLst>
                            <p:childTnLst>
                              <p:par>
                                <p:cTn id="18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23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235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4" grpId="0" build="allAtOnce" animBg="1"/>
      <p:bldP spid="23563" grpId="0" build="allAtOnce" animBg="1"/>
      <p:bldP spid="23559" grpId="0" build="allAtOnce" animBg="1"/>
      <p:bldP spid="23558" grpId="0" build="allAtOnce" animBg="1"/>
      <p:bldP spid="23557" grpId="0" build="allAtOnce" animBg="1"/>
      <p:bldP spid="23556" grpId="0" build="allAtOnce" animBg="1"/>
      <p:bldP spid="235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i="1" smtClean="0">
                <a:solidFill>
                  <a:schemeClr val="accent2"/>
                </a:solidFill>
              </a:rPr>
              <a:t>Роль круговорота воды в природе</a:t>
            </a:r>
          </a:p>
        </p:txBody>
      </p:sp>
      <p:sp>
        <p:nvSpPr>
          <p:cNvPr id="9219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257675" cy="41862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uk-UA" altLang="ru-RU" sz="22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круговороту воды в природе, вода может переносить различные питательные вещества из одного места в другое. </a:t>
            </a:r>
          </a:p>
          <a:p>
            <a:pPr algn="ctr" eaLnBrk="1" hangingPunct="1">
              <a:buFontTx/>
              <a:buNone/>
            </a:pPr>
            <a:endParaRPr lang="uk-UA" altLang="ru-RU" sz="2200" b="1" i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buFontTx/>
              <a:buNone/>
            </a:pPr>
            <a:r>
              <a:rPr lang="ru-RU" altLang="ru-RU" sz="22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Испаряясь с поверхности мирового океана, вода становится пресной.</a:t>
            </a:r>
          </a:p>
          <a:p>
            <a:pPr algn="ctr" eaLnBrk="1" hangingPunct="1">
              <a:buFontTx/>
              <a:buNone/>
            </a:pPr>
            <a:endParaRPr lang="ru-RU" altLang="ru-RU" sz="1600" i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Tx/>
              <a:buNone/>
            </a:pPr>
            <a:endParaRPr lang="ru-RU" altLang="ru-RU" sz="800" i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 sz="800" i="1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Содержимое 9" descr="3d_118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29188" y="1600200"/>
            <a:ext cx="3857625" cy="4257675"/>
          </a:xfrm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altLang="ru-RU" sz="3200" b="1" i="1" smtClean="0">
                <a:solidFill>
                  <a:schemeClr val="accent2"/>
                </a:solidFill>
              </a:rPr>
              <a:t>Выводы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08050"/>
            <a:ext cx="8229600" cy="5218113"/>
          </a:xfrm>
        </p:spPr>
        <p:txBody>
          <a:bodyPr/>
          <a:lstStyle/>
          <a:p>
            <a:pPr marL="457200" indent="-457200" algn="just" eaLnBrk="1" hangingPunct="1">
              <a:buFontTx/>
              <a:buAutoNum type="arabicPeriod"/>
            </a:pPr>
            <a:r>
              <a:rPr lang="ru-RU" altLang="ru-RU" sz="2000" b="1" i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Круговорот воды в природе  - один из главных процессов </a:t>
            </a:r>
          </a:p>
          <a:p>
            <a:pPr marL="457200" indent="-457200" algn="just" eaLnBrk="1" hangingPunct="1">
              <a:buFontTx/>
              <a:buNone/>
            </a:pPr>
            <a:r>
              <a:rPr lang="ru-RU" altLang="ru-RU" sz="2000" b="1" i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на планете Земля.</a:t>
            </a:r>
          </a:p>
          <a:p>
            <a:pPr marL="457200" indent="-457200" algn="just" eaLnBrk="1" hangingPunct="1">
              <a:buFontTx/>
              <a:buAutoNum type="arabicPeriod" startAt="2"/>
            </a:pPr>
            <a:r>
              <a:rPr lang="ru-RU" altLang="ru-RU" sz="2000" b="1" i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Круговорот воды лежит в основе многих процессов, происходящих в природе .</a:t>
            </a:r>
          </a:p>
          <a:p>
            <a:pPr marL="457200" indent="-457200" eaLnBrk="1" hangingPunct="1">
              <a:buFontTx/>
              <a:buAutoNum type="arabicPeriod" startAt="2"/>
            </a:pPr>
            <a:r>
              <a:rPr lang="ru-RU" altLang="ru-RU" sz="2000" b="1" i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этапами круговорота воды в природе являются испарение, конденсация и выпадение осадков.</a:t>
            </a:r>
          </a:p>
          <a:p>
            <a:pPr marL="457200" indent="-457200" eaLnBrk="1" hangingPunct="1">
              <a:buFontTx/>
              <a:buNone/>
            </a:pPr>
            <a:endParaRPr lang="ru-RU" altLang="ru-RU" sz="2000" smtClean="0">
              <a:solidFill>
                <a:schemeClr val="accent2"/>
              </a:solidFill>
            </a:endParaRPr>
          </a:p>
          <a:p>
            <a:pPr marL="457200" indent="-457200" eaLnBrk="1" hangingPunct="1">
              <a:buFontTx/>
              <a:buNone/>
            </a:pPr>
            <a:endParaRPr lang="ru-RU" altLang="ru-RU" sz="2000" smtClean="0"/>
          </a:p>
        </p:txBody>
      </p:sp>
      <p:pic>
        <p:nvPicPr>
          <p:cNvPr id="10244" name="Picture 7" descr="Рисунок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786188"/>
            <a:ext cx="381635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8" descr="Рисунок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3" y="3786188"/>
            <a:ext cx="36734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293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C:\Documents and Settings\Администратор\Мои документы\фоны для презентаций\126 фоны для презентаций\tooday-co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4313" y="0"/>
            <a:ext cx="95726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TextBox 2"/>
          <p:cNvSpPr txBox="1">
            <a:spLocks noChangeArrowheads="1"/>
          </p:cNvSpPr>
          <p:nvPr/>
        </p:nvSpPr>
        <p:spPr bwMode="auto">
          <a:xfrm>
            <a:off x="1928813" y="2071688"/>
            <a:ext cx="20002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9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8" name="TextBox 3"/>
          <p:cNvSpPr txBox="1">
            <a:spLocks noChangeArrowheads="1"/>
          </p:cNvSpPr>
          <p:nvPr/>
        </p:nvSpPr>
        <p:spPr bwMode="auto">
          <a:xfrm>
            <a:off x="5219700" y="1500188"/>
            <a:ext cx="2924175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 с. 108 –работа со схемой</a:t>
            </a: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755650" y="1484313"/>
            <a:ext cx="3673475" cy="218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задание :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 путешествии капельки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203</Words>
  <Application>Microsoft Office PowerPoint</Application>
  <PresentationFormat>Экран (4:3)</PresentationFormat>
  <Paragraphs>74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Impact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Практическая работа</vt:lpstr>
      <vt:lpstr>Презентация PowerPoint</vt:lpstr>
      <vt:lpstr> Если бы круговорот воды исчез</vt:lpstr>
      <vt:lpstr>Роль круговорота воды в природе</vt:lpstr>
      <vt:lpstr>Выводы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 Windows</cp:lastModifiedBy>
  <cp:revision>82</cp:revision>
  <dcterms:modified xsi:type="dcterms:W3CDTF">2018-01-30T20:33:45Z</dcterms:modified>
</cp:coreProperties>
</file>