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  <p:sldId id="256" r:id="rId3"/>
    <p:sldId id="257" r:id="rId4"/>
    <p:sldId id="265" r:id="rId5"/>
    <p:sldId id="267" r:id="rId6"/>
    <p:sldId id="258" r:id="rId7"/>
    <p:sldId id="266" r:id="rId8"/>
    <p:sldId id="268" r:id="rId9"/>
    <p:sldId id="260" r:id="rId10"/>
    <p:sldId id="261" r:id="rId11"/>
    <p:sldId id="270" r:id="rId12"/>
    <p:sldId id="263" r:id="rId13"/>
    <p:sldId id="262" r:id="rId14"/>
    <p:sldId id="271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E:\МО картинки\CAGHYZK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064896" cy="5645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1714488"/>
            <a:ext cx="455041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</a:t>
            </a:r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Я</a:t>
            </a:r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БИНА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67625" y="404813"/>
            <a:ext cx="1019175" cy="215900"/>
          </a:xfrm>
        </p:spPr>
        <p:txBody>
          <a:bodyPr/>
          <a:lstStyle/>
          <a:p>
            <a:r>
              <a:rPr lang="ru-RU" sz="800">
                <a:solidFill>
                  <a:schemeClr val="bg1"/>
                </a:solidFill>
              </a:rPr>
              <a:t>рябина</a:t>
            </a:r>
          </a:p>
        </p:txBody>
      </p:sp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 rot="5400000">
            <a:off x="-504825" y="3168650"/>
            <a:ext cx="3429000" cy="7493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>
                <a:ln w="12700">
                  <a:solidFill>
                    <a:srgbClr val="C4B596"/>
                  </a:solidFill>
                  <a:round/>
                  <a:headEnd/>
                  <a:tailEnd/>
                </a:ln>
                <a:solidFill>
                  <a:srgbClr val="003366"/>
                </a:solidFill>
                <a:effectLst>
                  <a:outerShdw dist="53882" dir="2700000" algn="ctr" rotWithShape="0">
                    <a:srgbClr val="CBCBCB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года</a:t>
            </a:r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835025" y="800100"/>
            <a:ext cx="800100" cy="800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я</a:t>
            </a:r>
          </a:p>
        </p:txBody>
      </p:sp>
      <p:sp>
        <p:nvSpPr>
          <p:cNvPr id="5127" name="WordArt 7"/>
          <p:cNvSpPr>
            <a:spLocks noChangeArrowheads="1" noChangeShapeType="1" noTextEdit="1"/>
          </p:cNvSpPr>
          <p:nvPr/>
        </p:nvSpPr>
        <p:spPr bwMode="auto">
          <a:xfrm>
            <a:off x="2320925" y="5829300"/>
            <a:ext cx="37719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р  бина</a:t>
            </a:r>
          </a:p>
        </p:txBody>
      </p:sp>
      <p:sp>
        <p:nvSpPr>
          <p:cNvPr id="5128" name="WordArt 8"/>
          <p:cNvSpPr>
            <a:spLocks noChangeArrowheads="1" noChangeShapeType="1" noTextEdit="1"/>
          </p:cNvSpPr>
          <p:nvPr/>
        </p:nvSpPr>
        <p:spPr bwMode="auto">
          <a:xfrm>
            <a:off x="2892425" y="5829300"/>
            <a:ext cx="571500" cy="536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я</a:t>
            </a:r>
          </a:p>
        </p:txBody>
      </p:sp>
      <p:sp>
        <p:nvSpPr>
          <p:cNvPr id="5129" name="WordArt 9"/>
          <p:cNvSpPr>
            <a:spLocks noChangeArrowheads="1" noChangeShapeType="1" noTextEdit="1"/>
          </p:cNvSpPr>
          <p:nvPr/>
        </p:nvSpPr>
        <p:spPr bwMode="auto">
          <a:xfrm>
            <a:off x="1978025" y="800100"/>
            <a:ext cx="3314700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Arial"/>
                <a:cs typeface="Arial"/>
              </a:rPr>
              <a:t>ркая</a:t>
            </a:r>
          </a:p>
        </p:txBody>
      </p:sp>
      <p:pic>
        <p:nvPicPr>
          <p:cNvPr id="5130" name="Picture 10" descr="J038293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1050" y="1700213"/>
            <a:ext cx="5689600" cy="4064000"/>
          </a:xfrm>
          <a:noFill/>
          <a:ln/>
        </p:spPr>
      </p:pic>
      <p:pic>
        <p:nvPicPr>
          <p:cNvPr id="5131" name="Picture 11" descr="PEOPL286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5113" y="558958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214554"/>
            <a:ext cx="458728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</a:t>
            </a:r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РОВА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Библиотека\Рабочий стол\МО картинки\CAV12OJ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714356"/>
            <a:ext cx="6786610" cy="5316177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1285860"/>
            <a:ext cx="65008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К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>
                <a:solidFill>
                  <a:srgbClr val="7030A0"/>
                </a:solidFill>
              </a:rPr>
              <a:t>РОВУ </a:t>
            </a:r>
            <a:r>
              <a:rPr lang="ru-RU" sz="4800" dirty="0" smtClean="0"/>
              <a:t> – </a:t>
            </a:r>
            <a:r>
              <a:rPr lang="ru-RU" sz="4800" b="1" dirty="0" smtClean="0">
                <a:solidFill>
                  <a:srgbClr val="7030A0"/>
                </a:solidFill>
              </a:rPr>
              <a:t>Д</a:t>
            </a:r>
            <a:r>
              <a:rPr lang="ru-RU" sz="4800" b="1" u="sng" dirty="0" smtClean="0">
                <a:solidFill>
                  <a:srgbClr val="7030A0"/>
                </a:solidFill>
              </a:rPr>
              <a:t>О</a:t>
            </a:r>
            <a:r>
              <a:rPr lang="ru-RU" sz="4800" b="1" dirty="0" smtClean="0">
                <a:solidFill>
                  <a:srgbClr val="7030A0"/>
                </a:solidFill>
              </a:rPr>
              <a:t>ЯТ </a:t>
            </a:r>
            <a:r>
              <a:rPr lang="ru-RU" sz="4800" dirty="0" smtClean="0"/>
              <a:t>– </a:t>
            </a:r>
          </a:p>
          <a:p>
            <a:endParaRPr lang="ru-RU" sz="4800" dirty="0" smtClean="0"/>
          </a:p>
          <a:p>
            <a:r>
              <a:rPr lang="ru-RU" sz="4800" dirty="0" smtClean="0"/>
              <a:t>получают </a:t>
            </a:r>
            <a:r>
              <a:rPr lang="ru-RU" sz="4800" b="1" dirty="0" smtClean="0">
                <a:solidFill>
                  <a:srgbClr val="7030A0"/>
                </a:solidFill>
              </a:rPr>
              <a:t>М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>
                <a:solidFill>
                  <a:srgbClr val="7030A0"/>
                </a:solidFill>
              </a:rPr>
              <a:t>Л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>
                <a:solidFill>
                  <a:srgbClr val="7030A0"/>
                </a:solidFill>
              </a:rPr>
              <a:t>КО</a:t>
            </a:r>
            <a:endParaRPr lang="ru-RU" sz="4800" b="1" dirty="0">
              <a:solidFill>
                <a:srgbClr val="7030A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5107785" y="1250141"/>
            <a:ext cx="285752" cy="214314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7308850" y="333375"/>
            <a:ext cx="1520825" cy="215900"/>
          </a:xfrm>
        </p:spPr>
        <p:txBody>
          <a:bodyPr/>
          <a:lstStyle/>
          <a:p>
            <a:r>
              <a:rPr lang="ru-RU" sz="800">
                <a:solidFill>
                  <a:schemeClr val="bg1"/>
                </a:solidFill>
              </a:rPr>
              <a:t>корова, молоко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                                  </a:t>
            </a:r>
            <a:r>
              <a:rPr lang="ru-RU" dirty="0" smtClean="0"/>
              <a:t>   </a:t>
            </a:r>
            <a:r>
              <a:rPr lang="ru-RU" sz="4400" b="1" dirty="0">
                <a:solidFill>
                  <a:schemeClr val="bg1"/>
                </a:solidFill>
                <a:latin typeface="Arial Black" pitchFamily="34" charset="0"/>
              </a:rPr>
              <a:t>О-О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500694" y="4643446"/>
            <a:ext cx="874712" cy="1612900"/>
            <a:chOff x="567" y="2868"/>
            <a:chExt cx="551" cy="1016"/>
          </a:xfrm>
        </p:grpSpPr>
        <p:sp>
          <p:nvSpPr>
            <p:cNvPr id="22533" name="Arc 5"/>
            <p:cNvSpPr>
              <a:spLocks/>
            </p:cNvSpPr>
            <p:nvPr/>
          </p:nvSpPr>
          <p:spPr bwMode="auto">
            <a:xfrm flipH="1" flipV="1">
              <a:off x="567" y="2868"/>
              <a:ext cx="551" cy="323"/>
            </a:xfrm>
            <a:custGeom>
              <a:avLst/>
              <a:gdLst>
                <a:gd name="G0" fmla="+- 21600 0 0"/>
                <a:gd name="G1" fmla="+- 6586 0 0"/>
                <a:gd name="G2" fmla="+- 21600 0 0"/>
                <a:gd name="T0" fmla="*/ 42171 w 43200"/>
                <a:gd name="T1" fmla="*/ 0 h 28186"/>
                <a:gd name="T2" fmla="*/ 432 w 43200"/>
                <a:gd name="T3" fmla="*/ 2288 h 28186"/>
                <a:gd name="T4" fmla="*/ 21600 w 43200"/>
                <a:gd name="T5" fmla="*/ 6586 h 28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8186" fill="none" extrusionOk="0">
                  <a:moveTo>
                    <a:pt x="42171" y="-1"/>
                  </a:moveTo>
                  <a:cubicBezTo>
                    <a:pt x="42853" y="2128"/>
                    <a:pt x="43200" y="4350"/>
                    <a:pt x="43200" y="6586"/>
                  </a:cubicBezTo>
                  <a:cubicBezTo>
                    <a:pt x="43200" y="18515"/>
                    <a:pt x="33529" y="28186"/>
                    <a:pt x="21600" y="28186"/>
                  </a:cubicBezTo>
                  <a:cubicBezTo>
                    <a:pt x="9670" y="28186"/>
                    <a:pt x="0" y="18515"/>
                    <a:pt x="0" y="6586"/>
                  </a:cubicBezTo>
                  <a:cubicBezTo>
                    <a:pt x="-1" y="5142"/>
                    <a:pt x="144" y="3702"/>
                    <a:pt x="431" y="2287"/>
                  </a:cubicBezTo>
                </a:path>
                <a:path w="43200" h="28186" stroke="0" extrusionOk="0">
                  <a:moveTo>
                    <a:pt x="42171" y="-1"/>
                  </a:moveTo>
                  <a:cubicBezTo>
                    <a:pt x="42853" y="2128"/>
                    <a:pt x="43200" y="4350"/>
                    <a:pt x="43200" y="6586"/>
                  </a:cubicBezTo>
                  <a:cubicBezTo>
                    <a:pt x="43200" y="18515"/>
                    <a:pt x="33529" y="28186"/>
                    <a:pt x="21600" y="28186"/>
                  </a:cubicBezTo>
                  <a:cubicBezTo>
                    <a:pt x="9670" y="28186"/>
                    <a:pt x="0" y="18515"/>
                    <a:pt x="0" y="6586"/>
                  </a:cubicBezTo>
                  <a:cubicBezTo>
                    <a:pt x="-1" y="5142"/>
                    <a:pt x="144" y="3702"/>
                    <a:pt x="431" y="2287"/>
                  </a:cubicBezTo>
                  <a:lnTo>
                    <a:pt x="21600" y="6586"/>
                  </a:lnTo>
                  <a:close/>
                </a:path>
              </a:pathLst>
            </a:cu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4" name="AutoShape 6"/>
            <p:cNvSpPr>
              <a:spLocks noChangeArrowheads="1"/>
            </p:cNvSpPr>
            <p:nvPr/>
          </p:nvSpPr>
          <p:spPr bwMode="auto">
            <a:xfrm>
              <a:off x="567" y="3071"/>
              <a:ext cx="551" cy="813"/>
            </a:xfrm>
            <a:prstGeom prst="flowChartMagneticDisk">
              <a:avLst/>
            </a:prstGeom>
            <a:solidFill>
              <a:srgbClr val="CCFFCC"/>
            </a:solidFill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37" name="WordArt 9"/>
          <p:cNvSpPr>
            <a:spLocks noChangeArrowheads="1" noChangeShapeType="1" noTextEdit="1"/>
          </p:cNvSpPr>
          <p:nvPr/>
        </p:nvSpPr>
        <p:spPr bwMode="auto">
          <a:xfrm flipH="1">
            <a:off x="1428727" y="1928802"/>
            <a:ext cx="357189" cy="5715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 dirty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о</a:t>
            </a:r>
          </a:p>
        </p:txBody>
      </p:sp>
      <p:sp>
        <p:nvSpPr>
          <p:cNvPr id="22538" name="WordArt 10"/>
          <p:cNvSpPr>
            <a:spLocks noChangeArrowheads="1" noChangeShapeType="1" noTextEdit="1"/>
          </p:cNvSpPr>
          <p:nvPr/>
        </p:nvSpPr>
        <p:spPr bwMode="auto">
          <a:xfrm>
            <a:off x="979489" y="1928802"/>
            <a:ext cx="2592380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51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к  </a:t>
            </a: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 </a:t>
            </a:r>
            <a:r>
              <a:rPr lang="ru-RU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р</a:t>
            </a: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   </a:t>
            </a:r>
            <a:r>
              <a:rPr lang="ru-RU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ву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 Black"/>
            </a:endParaRPr>
          </a:p>
        </p:txBody>
      </p:sp>
      <p:sp>
        <p:nvSpPr>
          <p:cNvPr id="22539" name="WordArt 11"/>
          <p:cNvSpPr>
            <a:spLocks noChangeArrowheads="1" noChangeShapeType="1" noTextEdit="1"/>
          </p:cNvSpPr>
          <p:nvPr/>
        </p:nvSpPr>
        <p:spPr bwMode="auto">
          <a:xfrm flipH="1">
            <a:off x="2357422" y="1928802"/>
            <a:ext cx="428628" cy="5715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328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о</a:t>
            </a:r>
          </a:p>
        </p:txBody>
      </p:sp>
      <p:sp>
        <p:nvSpPr>
          <p:cNvPr id="22542" name="WordArt 14"/>
          <p:cNvSpPr>
            <a:spLocks noChangeArrowheads="1" noChangeShapeType="1" noTextEdit="1"/>
          </p:cNvSpPr>
          <p:nvPr/>
        </p:nvSpPr>
        <p:spPr bwMode="auto">
          <a:xfrm>
            <a:off x="4284663" y="1773238"/>
            <a:ext cx="2798762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д</a:t>
            </a:r>
            <a:r>
              <a:rPr lang="ru-RU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 О </a:t>
            </a:r>
            <a:r>
              <a:rPr lang="ru-RU" sz="3600" kern="10" dirty="0" err="1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ят</a:t>
            </a:r>
            <a:endParaRPr lang="ru-RU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Arial Black"/>
            </a:endParaRPr>
          </a:p>
        </p:txBody>
      </p:sp>
      <p:pic>
        <p:nvPicPr>
          <p:cNvPr id="22544" name="Picture 16" descr="PEOPL286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5113" y="558958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 descr="C:\Documents and Settings\Библиотека\Рабочий стол\МО картинки\CAV12OJ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786058"/>
            <a:ext cx="3907810" cy="3173037"/>
          </a:xfrm>
          <a:prstGeom prst="rect">
            <a:avLst/>
          </a:prstGeom>
          <a:noFill/>
          <a:ln w="0">
            <a:solidFill>
              <a:schemeClr val="bg1">
                <a:alpha val="95000"/>
              </a:schemeClr>
            </a:solidFill>
          </a:ln>
        </p:spPr>
      </p:pic>
      <p:cxnSp>
        <p:nvCxnSpPr>
          <p:cNvPr id="18" name="Прямая со стрелкой 17"/>
          <p:cNvCxnSpPr/>
          <p:nvPr/>
        </p:nvCxnSpPr>
        <p:spPr>
          <a:xfrm rot="10800000" flipV="1">
            <a:off x="5572132" y="1357298"/>
            <a:ext cx="428628" cy="35719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Выноска-облако 20"/>
          <p:cNvSpPr/>
          <p:nvPr/>
        </p:nvSpPr>
        <p:spPr>
          <a:xfrm>
            <a:off x="6286512" y="3500438"/>
            <a:ext cx="2143140" cy="969838"/>
          </a:xfrm>
          <a:prstGeom prst="cloudCallout">
            <a:avLst>
              <a:gd name="adj1" fmla="val -77392"/>
              <a:gd name="adj2" fmla="val 1736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М</a:t>
            </a:r>
            <a:r>
              <a:rPr lang="ru-RU" sz="2000" b="1" dirty="0" smtClean="0">
                <a:solidFill>
                  <a:srgbClr val="FF0000"/>
                </a:solidFill>
              </a:rPr>
              <a:t>О</a:t>
            </a:r>
            <a:r>
              <a:rPr lang="ru-RU" sz="2000" b="1" dirty="0" smtClean="0"/>
              <a:t>Л</a:t>
            </a:r>
            <a:r>
              <a:rPr lang="ru-RU" sz="2000" b="1" dirty="0" smtClean="0">
                <a:solidFill>
                  <a:srgbClr val="FF0000"/>
                </a:solidFill>
              </a:rPr>
              <a:t>О</a:t>
            </a:r>
            <a:r>
              <a:rPr lang="ru-RU" sz="2000" b="1" dirty="0" smtClean="0"/>
              <a:t>КО</a:t>
            </a:r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Библиотека\Рабочий стол\МО картинки\CAG1EBS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071546"/>
            <a:ext cx="4286280" cy="371477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1027" name="Picture 3" descr="C:\Documents and Settings\Библиотека\Рабочий стол\МО картинки\rainboots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89" y="357166"/>
            <a:ext cx="6643735" cy="623708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4" y="1857364"/>
            <a:ext cx="452559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ГИ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785794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00166" y="1142984"/>
            <a:ext cx="6715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Дождь, зонт, </a:t>
            </a:r>
          </a:p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два сапога.  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2285992"/>
            <a:ext cx="76438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Пошёл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ДОЖДЬ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бери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ЗОНТ, </a:t>
            </a:r>
          </a:p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надевай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ДВА САПОГА 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 иди </a:t>
            </a:r>
          </a:p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гулять.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96188" y="404813"/>
            <a:ext cx="1223962" cy="215900"/>
          </a:xfrm>
        </p:spPr>
        <p:txBody>
          <a:bodyPr/>
          <a:lstStyle/>
          <a:p>
            <a:r>
              <a:rPr lang="ru-RU" sz="800"/>
              <a:t>сапоги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11188" y="1773238"/>
            <a:ext cx="3168650" cy="3606800"/>
            <a:chOff x="3719" y="799"/>
            <a:chExt cx="2041" cy="2227"/>
          </a:xfrm>
        </p:grpSpPr>
        <p:sp>
          <p:nvSpPr>
            <p:cNvPr id="29700" name="Rectangle 4"/>
            <p:cNvSpPr>
              <a:spLocks noChangeArrowheads="1"/>
            </p:cNvSpPr>
            <p:nvPr/>
          </p:nvSpPr>
          <p:spPr bwMode="auto">
            <a:xfrm rot="5142319">
              <a:off x="4023" y="495"/>
              <a:ext cx="1433" cy="2041"/>
            </a:xfrm>
            <a:prstGeom prst="moon">
              <a:avLst>
                <a:gd name="adj" fmla="val 82829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FontTx/>
                <a:buChar char="•"/>
              </a:pPr>
              <a:endParaRPr lang="ru-RU" sz="3200"/>
            </a:p>
          </p:txBody>
        </p:sp>
        <p:sp>
          <p:nvSpPr>
            <p:cNvPr id="29701" name="AutoShape 5"/>
            <p:cNvSpPr>
              <a:spLocks noChangeArrowheads="1"/>
            </p:cNvSpPr>
            <p:nvPr/>
          </p:nvSpPr>
          <p:spPr bwMode="auto">
            <a:xfrm rot="10800000">
              <a:off x="4105" y="1979"/>
              <a:ext cx="803" cy="1047"/>
            </a:xfrm>
            <a:custGeom>
              <a:avLst/>
              <a:gdLst>
                <a:gd name="T0" fmla="*/ 9250 w 21600"/>
                <a:gd name="T1" fmla="*/ 0 h 21600"/>
                <a:gd name="T2" fmla="*/ 3055 w 21600"/>
                <a:gd name="T3" fmla="*/ 21600 h 21600"/>
                <a:gd name="T4" fmla="*/ 9725 w 21600"/>
                <a:gd name="T5" fmla="*/ 8310 h 21600"/>
                <a:gd name="T6" fmla="*/ 15662 w 21600"/>
                <a:gd name="T7" fmla="*/ 14285 h 21600"/>
                <a:gd name="T8" fmla="*/ 21600 w 21600"/>
                <a:gd name="T9" fmla="*/ 8310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0 h 21600"/>
                <a:gd name="T17" fmla="*/ 611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702" name="AutoShape 6"/>
          <p:cNvSpPr>
            <a:spLocks noChangeArrowheads="1"/>
          </p:cNvSpPr>
          <p:nvPr/>
        </p:nvSpPr>
        <p:spPr bwMode="auto">
          <a:xfrm rot="9383989">
            <a:off x="827088" y="1557338"/>
            <a:ext cx="238125" cy="395287"/>
          </a:xfrm>
          <a:prstGeom prst="wedgeEllipseCallout">
            <a:avLst>
              <a:gd name="adj1" fmla="val -106065"/>
              <a:gd name="adj2" fmla="val 77907"/>
            </a:avLst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rot="10800000"/>
          <a:lstStyle/>
          <a:p>
            <a:pPr eaLnBrk="0" hangingPunct="0"/>
            <a:endParaRPr lang="ru-RU" sz="1400"/>
          </a:p>
        </p:txBody>
      </p:sp>
      <p:sp>
        <p:nvSpPr>
          <p:cNvPr id="29703" name="AutoShape 7"/>
          <p:cNvSpPr>
            <a:spLocks noChangeArrowheads="1"/>
          </p:cNvSpPr>
          <p:nvPr/>
        </p:nvSpPr>
        <p:spPr bwMode="auto">
          <a:xfrm rot="9383989">
            <a:off x="3635375" y="1628775"/>
            <a:ext cx="238125" cy="395288"/>
          </a:xfrm>
          <a:prstGeom prst="wedgeEllipseCallout">
            <a:avLst>
              <a:gd name="adj1" fmla="val -106065"/>
              <a:gd name="adj2" fmla="val 77907"/>
            </a:avLst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rot="10800000"/>
          <a:lstStyle/>
          <a:p>
            <a:pPr eaLnBrk="0" hangingPunct="0"/>
            <a:endParaRPr lang="ru-RU" sz="1400"/>
          </a:p>
        </p:txBody>
      </p:sp>
      <p:sp>
        <p:nvSpPr>
          <p:cNvPr id="29704" name="AutoShape 8"/>
          <p:cNvSpPr>
            <a:spLocks noChangeArrowheads="1"/>
          </p:cNvSpPr>
          <p:nvPr/>
        </p:nvSpPr>
        <p:spPr bwMode="auto">
          <a:xfrm rot="9383989">
            <a:off x="3924300" y="2708275"/>
            <a:ext cx="239713" cy="395288"/>
          </a:xfrm>
          <a:prstGeom prst="wedgeEllipseCallout">
            <a:avLst>
              <a:gd name="adj1" fmla="val -56116"/>
              <a:gd name="adj2" fmla="val 102796"/>
            </a:avLst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rot="10800000"/>
          <a:lstStyle/>
          <a:p>
            <a:pPr eaLnBrk="0" hangingPunct="0"/>
            <a:endParaRPr lang="ru-RU" sz="1400"/>
          </a:p>
        </p:txBody>
      </p:sp>
      <p:sp>
        <p:nvSpPr>
          <p:cNvPr id="29705" name="AutoShape 9"/>
          <p:cNvSpPr>
            <a:spLocks noChangeArrowheads="1"/>
          </p:cNvSpPr>
          <p:nvPr/>
        </p:nvSpPr>
        <p:spPr bwMode="auto">
          <a:xfrm>
            <a:off x="3254375" y="4860925"/>
            <a:ext cx="3741738" cy="792163"/>
          </a:xfrm>
          <a:prstGeom prst="cloudCallout">
            <a:avLst>
              <a:gd name="adj1" fmla="val -22778"/>
              <a:gd name="adj2" fmla="val 3933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1400"/>
          </a:p>
        </p:txBody>
      </p:sp>
      <p:sp>
        <p:nvSpPr>
          <p:cNvPr id="29706" name="AutoShape 10"/>
          <p:cNvSpPr>
            <a:spLocks noChangeArrowheads="1"/>
          </p:cNvSpPr>
          <p:nvPr/>
        </p:nvSpPr>
        <p:spPr bwMode="auto">
          <a:xfrm rot="10800000">
            <a:off x="5076825" y="2852738"/>
            <a:ext cx="238125" cy="315912"/>
          </a:xfrm>
          <a:prstGeom prst="wedgeEllipseCallout">
            <a:avLst>
              <a:gd name="adj1" fmla="val -143333"/>
              <a:gd name="adj2" fmla="val 122361"/>
            </a:avLst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rot="10800000"/>
          <a:lstStyle/>
          <a:p>
            <a:pPr eaLnBrk="0" hangingPunct="0"/>
            <a:endParaRPr lang="ru-RU" sz="1400"/>
          </a:p>
        </p:txBody>
      </p:sp>
      <p:pic>
        <p:nvPicPr>
          <p:cNvPr id="29707" name="Picture 11" descr="Scan1000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5100" y="3916363"/>
            <a:ext cx="1193800" cy="1346200"/>
          </a:xfrm>
          <a:prstGeom prst="rect">
            <a:avLst/>
          </a:prstGeom>
          <a:noFill/>
        </p:spPr>
      </p:pic>
      <p:pic>
        <p:nvPicPr>
          <p:cNvPr id="29708" name="Picture 12" descr="Scan1000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8800" y="3916363"/>
            <a:ext cx="1193800" cy="1346200"/>
          </a:xfrm>
          <a:prstGeom prst="rect">
            <a:avLst/>
          </a:prstGeom>
          <a:noFill/>
        </p:spPr>
      </p:pic>
      <p:sp>
        <p:nvSpPr>
          <p:cNvPr id="29709" name="WordArt 13" descr="Песок"/>
          <p:cNvSpPr>
            <a:spLocks noChangeArrowheads="1" noChangeShapeType="1" noTextEdit="1"/>
          </p:cNvSpPr>
          <p:nvPr/>
        </p:nvSpPr>
        <p:spPr bwMode="auto">
          <a:xfrm rot="5400000">
            <a:off x="1082675" y="3606800"/>
            <a:ext cx="2533650" cy="45085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3882" dir="2700000" algn="ctr" rotWithShape="0">
                    <a:srgbClr val="CBCBCB">
                      <a:alpha val="80000"/>
                    </a:srgbClr>
                  </a:outerShdw>
                </a:effectLst>
                <a:latin typeface="Arial Black"/>
              </a:rPr>
              <a:t>д  ждь</a:t>
            </a:r>
          </a:p>
        </p:txBody>
      </p:sp>
      <p:sp>
        <p:nvSpPr>
          <p:cNvPr id="29710" name="WordArt 14"/>
          <p:cNvSpPr>
            <a:spLocks noChangeArrowheads="1" noChangeShapeType="1" noTextEdit="1"/>
          </p:cNvSpPr>
          <p:nvPr/>
        </p:nvSpPr>
        <p:spPr bwMode="auto">
          <a:xfrm>
            <a:off x="706438" y="3033713"/>
            <a:ext cx="3079744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с </a:t>
            </a:r>
            <a:r>
              <a:rPr lang="ru-RU" sz="3600" kern="10" spc="72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п</a:t>
            </a:r>
            <a:r>
              <a:rPr lang="ru-RU" sz="3600" kern="10" spc="72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3600" kern="10" spc="720" dirty="0" err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ги</a:t>
            </a:r>
            <a:endParaRPr lang="ru-RU" sz="3600" kern="10" spc="720" dirty="0">
              <a:ln w="9525">
                <a:solidFill>
                  <a:schemeClr val="tx1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9711" name="WordArt 15"/>
          <p:cNvSpPr>
            <a:spLocks noChangeArrowheads="1" noChangeShapeType="1" noTextEdit="1"/>
          </p:cNvSpPr>
          <p:nvPr/>
        </p:nvSpPr>
        <p:spPr bwMode="auto">
          <a:xfrm>
            <a:off x="1208088" y="3033713"/>
            <a:ext cx="363516" cy="6810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а</a:t>
            </a:r>
          </a:p>
        </p:txBody>
      </p:sp>
      <p:sp>
        <p:nvSpPr>
          <p:cNvPr id="29712" name="WordArt 16"/>
          <p:cNvSpPr>
            <a:spLocks noChangeArrowheads="1" noChangeShapeType="1" noTextEdit="1"/>
          </p:cNvSpPr>
          <p:nvPr/>
        </p:nvSpPr>
        <p:spPr bwMode="auto">
          <a:xfrm>
            <a:off x="2143108" y="3033713"/>
            <a:ext cx="428628" cy="673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о</a:t>
            </a:r>
          </a:p>
        </p:txBody>
      </p:sp>
      <p:sp>
        <p:nvSpPr>
          <p:cNvPr id="29713" name="WordArt 17" descr="Песок"/>
          <p:cNvSpPr>
            <a:spLocks noChangeArrowheads="1" noChangeShapeType="1" noTextEdit="1"/>
          </p:cNvSpPr>
          <p:nvPr/>
        </p:nvSpPr>
        <p:spPr bwMode="auto">
          <a:xfrm rot="5400000">
            <a:off x="895350" y="2297113"/>
            <a:ext cx="949325" cy="3714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3882" dir="2700000" algn="ctr" rotWithShape="0">
                    <a:srgbClr val="CBCBCB">
                      <a:alpha val="80000"/>
                    </a:srgbClr>
                  </a:outerShdw>
                </a:effectLst>
                <a:latin typeface="Arial Black"/>
              </a:rPr>
              <a:t>дв</a:t>
            </a:r>
          </a:p>
        </p:txBody>
      </p:sp>
      <p:pic>
        <p:nvPicPr>
          <p:cNvPr id="29714" name="Picture 18" descr="PEOPL286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5113" y="558958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5984" y="1643050"/>
            <a:ext cx="452239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БАКА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AN01060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571480"/>
            <a:ext cx="7286676" cy="551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588125" y="333375"/>
            <a:ext cx="576263" cy="358775"/>
          </a:xfrm>
        </p:spPr>
        <p:txBody>
          <a:bodyPr/>
          <a:lstStyle/>
          <a:p>
            <a:r>
              <a:rPr lang="ru-RU" sz="800">
                <a:solidFill>
                  <a:schemeClr val="bg1"/>
                </a:solidFill>
              </a:rPr>
              <a:t>собака</a:t>
            </a:r>
          </a:p>
        </p:txBody>
      </p:sp>
      <p:sp>
        <p:nvSpPr>
          <p:cNvPr id="30724" name="WordArt 4"/>
          <p:cNvSpPr>
            <a:spLocks noChangeArrowheads="1" noChangeShapeType="1" noTextEdit="1"/>
          </p:cNvSpPr>
          <p:nvPr/>
        </p:nvSpPr>
        <p:spPr bwMode="auto">
          <a:xfrm rot="5400000">
            <a:off x="365910" y="2542373"/>
            <a:ext cx="3571892" cy="487363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 dirty="0"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53882" dir="2700000" algn="ctr" rotWithShape="0">
                    <a:srgbClr val="CBCBCB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  бака</a:t>
            </a:r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6516688" y="1268413"/>
            <a:ext cx="1882775" cy="1441450"/>
          </a:xfrm>
          <a:prstGeom prst="cloudCallout">
            <a:avLst>
              <a:gd name="adj1" fmla="val -142241"/>
              <a:gd name="adj2" fmla="val 68801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1400"/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auto">
          <a:xfrm rot="2653755">
            <a:off x="7612063" y="1543050"/>
            <a:ext cx="431800" cy="341313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FFFF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7" name="AutoShape 7"/>
          <p:cNvSpPr>
            <a:spLocks noChangeArrowheads="1"/>
          </p:cNvSpPr>
          <p:nvPr/>
        </p:nvSpPr>
        <p:spPr bwMode="auto">
          <a:xfrm rot="14473495">
            <a:off x="6878638" y="1976438"/>
            <a:ext cx="485775" cy="301625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FFFF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30728" name="AutoShape 8"/>
          <p:cNvCxnSpPr>
            <a:cxnSpLocks noChangeShapeType="1"/>
          </p:cNvCxnSpPr>
          <p:nvPr/>
        </p:nvCxnSpPr>
        <p:spPr bwMode="auto">
          <a:xfrm flipV="1">
            <a:off x="7108825" y="1657350"/>
            <a:ext cx="604838" cy="307975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0729" name="AutoShape 9"/>
          <p:cNvCxnSpPr>
            <a:cxnSpLocks noChangeShapeType="1"/>
          </p:cNvCxnSpPr>
          <p:nvPr/>
        </p:nvCxnSpPr>
        <p:spPr bwMode="auto">
          <a:xfrm flipV="1">
            <a:off x="7181850" y="1803400"/>
            <a:ext cx="717550" cy="387350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sp>
        <p:nvSpPr>
          <p:cNvPr id="30730" name="WordArt 10"/>
          <p:cNvSpPr>
            <a:spLocks noChangeArrowheads="1" noChangeShapeType="1" noTextEdit="1"/>
          </p:cNvSpPr>
          <p:nvPr/>
        </p:nvSpPr>
        <p:spPr bwMode="auto">
          <a:xfrm>
            <a:off x="1908175" y="1773238"/>
            <a:ext cx="473075" cy="549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о</a:t>
            </a:r>
          </a:p>
        </p:txBody>
      </p:sp>
      <p:sp>
        <p:nvSpPr>
          <p:cNvPr id="30731" name="WordArt 11"/>
          <p:cNvSpPr>
            <a:spLocks noChangeArrowheads="1" noChangeShapeType="1" noTextEdit="1"/>
          </p:cNvSpPr>
          <p:nvPr/>
        </p:nvSpPr>
        <p:spPr bwMode="auto">
          <a:xfrm>
            <a:off x="1476375" y="1773238"/>
            <a:ext cx="2241550" cy="549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к  сть</a:t>
            </a:r>
          </a:p>
        </p:txBody>
      </p:sp>
      <p:sp>
        <p:nvSpPr>
          <p:cNvPr id="30732" name="AutoShape 12"/>
          <p:cNvSpPr>
            <a:spLocks noChangeArrowheads="1"/>
          </p:cNvSpPr>
          <p:nvPr/>
        </p:nvSpPr>
        <p:spPr bwMode="auto">
          <a:xfrm>
            <a:off x="4606925" y="1404938"/>
            <a:ext cx="1120775" cy="1068387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733" name="Picture 13" descr="AN01060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2492375"/>
            <a:ext cx="4138612" cy="359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4" name="Picture 14" descr="PEOPL286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5113" y="558958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J038293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428604"/>
            <a:ext cx="8215370" cy="607223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68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сапоги</vt:lpstr>
      <vt:lpstr>Презентация PowerPoint</vt:lpstr>
      <vt:lpstr>Презентация PowerPoint</vt:lpstr>
      <vt:lpstr>собака</vt:lpstr>
      <vt:lpstr>Презентация PowerPoint</vt:lpstr>
      <vt:lpstr>Презентация PowerPoint</vt:lpstr>
      <vt:lpstr>рябина</vt:lpstr>
      <vt:lpstr>Презентация PowerPoint</vt:lpstr>
      <vt:lpstr>Презентация PowerPoint</vt:lpstr>
      <vt:lpstr>Презентация PowerPoint</vt:lpstr>
      <vt:lpstr>корова, молоко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21</cp:revision>
  <dcterms:modified xsi:type="dcterms:W3CDTF">2021-02-16T12:13:10Z</dcterms:modified>
</cp:coreProperties>
</file>