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59" r:id="rId5"/>
    <p:sldId id="257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147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g.bookshop.ua/pic_big/12012184_2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836712"/>
            <a:ext cx="3672408" cy="5209695"/>
          </a:xfrm>
          <a:prstGeom prst="rect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</p:pic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4067944" y="260648"/>
            <a:ext cx="4752528" cy="292387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Величайшее богатство народа – его язык!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Тысячелетиями</a:t>
            </a:r>
            <a:r>
              <a:rPr kumimoji="0" lang="ru-RU" sz="2400" b="1" i="1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накапливаются и вечно живут в слове несметные сокровища человеческой мысли и опыта.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                                                                                                           М. А. Шолохов</a:t>
            </a:r>
            <a:r>
              <a:rPr kumimoji="0" lang="ru-RU" sz="105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1" name="Picture 7" descr="https://avatars.mds.yandex.net/get-pdb/1948928/e008acde-8713-4377-9ddd-454520c8699b/s120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56452" y="3284985"/>
            <a:ext cx="4764021" cy="3573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764704"/>
            <a:ext cx="756084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думаю сам; </a:t>
            </a:r>
          </a:p>
          <a:p>
            <a:pPr>
              <a:buFont typeface="Wingdings" pitchFamily="2" charset="2"/>
              <a:buChar char="v"/>
            </a:pP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высказываю своё мнение;</a:t>
            </a:r>
          </a:p>
          <a:p>
            <a:pPr>
              <a:buFont typeface="Wingdings" pitchFamily="2" charset="2"/>
              <a:buChar char="v"/>
            </a:pP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выслушиваю соседа;</a:t>
            </a:r>
          </a:p>
          <a:p>
            <a:pPr>
              <a:buFont typeface="Wingdings" pitchFamily="2" charset="2"/>
              <a:buChar char="v"/>
            </a:pP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приходим к общему мнению</a:t>
            </a:r>
            <a:r>
              <a:rPr lang="ru-RU" sz="4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15616" y="0"/>
            <a:ext cx="73448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Правила работы в парах </a:t>
            </a:r>
          </a:p>
        </p:txBody>
      </p:sp>
      <p:pic>
        <p:nvPicPr>
          <p:cNvPr id="15362" name="Picture 2" descr="http://900igr.net/up/datas/241141/01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3501008"/>
            <a:ext cx="3491756" cy="31098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Picture 3" descr="https://image.freepik.com/free-vector/_43633-1813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2780928"/>
            <a:ext cx="3634457" cy="4273100"/>
          </a:xfrm>
          <a:prstGeom prst="rect">
            <a:avLst/>
          </a:prstGeom>
          <a:noFill/>
        </p:spPr>
      </p:pic>
      <p:sp>
        <p:nvSpPr>
          <p:cNvPr id="4" name="Выноска-облако 3"/>
          <p:cNvSpPr/>
          <p:nvPr/>
        </p:nvSpPr>
        <p:spPr>
          <a:xfrm>
            <a:off x="5220072" y="2276872"/>
            <a:ext cx="3744416" cy="3240360"/>
          </a:xfrm>
          <a:prstGeom prst="cloudCallout">
            <a:avLst>
              <a:gd name="adj1" fmla="val -79442"/>
              <a:gd name="adj2" fmla="val 14745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Научиться находить сложные предложения и отличать их от простых. 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Выноска-облако 4"/>
          <p:cNvSpPr/>
          <p:nvPr/>
        </p:nvSpPr>
        <p:spPr>
          <a:xfrm>
            <a:off x="0" y="1700808"/>
            <a:ext cx="3744416" cy="3240360"/>
          </a:xfrm>
          <a:prstGeom prst="cloudCallout">
            <a:avLst>
              <a:gd name="adj1" fmla="val 55058"/>
              <a:gd name="adj2" fmla="val 5902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Рассмотреть способы связи в сложных предложениях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6" name="Выноска-облако 5"/>
          <p:cNvSpPr/>
          <p:nvPr/>
        </p:nvSpPr>
        <p:spPr>
          <a:xfrm>
            <a:off x="2915816" y="188640"/>
            <a:ext cx="3744416" cy="2808312"/>
          </a:xfrm>
          <a:prstGeom prst="cloudCallout">
            <a:avLst>
              <a:gd name="adj1" fmla="val -18203"/>
              <a:gd name="adj2" fmla="val 84541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Научиться определять знаки препинания в сложных предложениях.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1052736"/>
            <a:ext cx="5724128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С утра шёл дождь. </a:t>
            </a: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</a:t>
            </a:r>
            <a:r>
              <a:rPr lang="ru-RU" sz="32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небе сияло солнце.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К вечеру погода улучшилась.</a:t>
            </a:r>
            <a:endParaRPr lang="ru-RU" sz="32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Дождь прошёл. </a:t>
            </a: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 На полях ещё лежал снег.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6. Выглянуло солнце.</a:t>
            </a:r>
            <a:endParaRPr lang="ru-RU" sz="32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332656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Составьте сложные	 предложения, используя  простые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3933056"/>
            <a:ext cx="3168352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a.d-cd.net/7ec7811s-96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20480" y="3140968"/>
            <a:ext cx="4823520" cy="32759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550</TotalTime>
  <Words>188</Words>
  <Application>Microsoft Office PowerPoint</Application>
  <PresentationFormat>Экран (4:3)</PresentationFormat>
  <Paragraphs>18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Calibri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Пользователь Windows</cp:lastModifiedBy>
  <cp:revision>58</cp:revision>
  <dcterms:created xsi:type="dcterms:W3CDTF">2020-03-15T13:44:29Z</dcterms:created>
  <dcterms:modified xsi:type="dcterms:W3CDTF">2021-02-16T12:13:29Z</dcterms:modified>
</cp:coreProperties>
</file>