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81" r:id="rId3"/>
    <p:sldId id="259" r:id="rId4"/>
    <p:sldId id="271" r:id="rId5"/>
    <p:sldId id="272" r:id="rId6"/>
    <p:sldId id="288" r:id="rId7"/>
    <p:sldId id="268" r:id="rId8"/>
    <p:sldId id="257" r:id="rId9"/>
    <p:sldId id="273" r:id="rId10"/>
    <p:sldId id="285" r:id="rId11"/>
    <p:sldId id="266" r:id="rId12"/>
    <p:sldId id="280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2EC83-D6EF-4156-A4A3-9460C16189E4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9961-572D-4A5B-AE04-E25E83785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0D7B-CA8A-47AE-98DD-3AFA8F4422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«Память»</a:t>
            </a:r>
            <a:endParaRPr lang="ru-RU" sz="13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0063" y="2967335"/>
            <a:ext cx="69438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 называется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поисковый отряд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Луначарской СОШ №8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Документы Жени\Артем\Вахта памяти\Вахта - осень 2017\Фото с  Вахты памяти  - осень 2017\DSC076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скопки\DSC039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6429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раскопки\DSC039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336" y="836712"/>
            <a:ext cx="5976664" cy="560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3" y="0"/>
            <a:ext cx="896448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Вечная память павшим в годы ВОВ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85834" y="6211669"/>
            <a:ext cx="9229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раурный митинг в х.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Советка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Неклиновского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р-на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288340"/>
            <a:ext cx="933207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мемориальном комплексе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Самбекские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высоты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передача сыну останков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погибшего отца –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Ващенко И. Ф.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96" name="AutoShape 4" descr="https://vnovgorode.ru/images/wsscontent/gallery/903ba0440b4b861ca80290aa0bd78b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vnovgorode.ru/images/wsscontent/gallery/903ba0440b4b861ca80290aa0bd78b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vnovgorode.ru/images/wsscontent/gallery/903ba0440b4b861ca80290aa0bd78b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www.visacomtour.ru/wp-content/uploads/dostvisa/memorial_slavi_na_sambekskih_visot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66" y="-1"/>
            <a:ext cx="9157666" cy="537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 Жени\Артем\Вахта памяти\Конференция поисковиков\DSC04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3"/>
            <a:ext cx="9144000" cy="68585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Поисковые отряды закончат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все-таки войну!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ЛЯ ЖЕНИ  фото с Вахты\IMG_53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23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980563"/>
            <a:ext cx="9144000" cy="187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Девиз поискового отряда «Память»: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 погребен последний павший,</a:t>
            </a: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значит, не закончен бой!»</a:t>
            </a: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окументы Жени\Артем\Вахта памяти\Вахта - осень 2017\Фото с  Вахты памяти  - осень 2017\DSC076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 Жени\Артем\Вахта памяти\Вахта - осень 2017\Фото с  Вахты памяти  - осень 2017\DSC077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окументы Жени\Артем\Вахта памяти\Вахта - осень 2017\Фото с  Вахты памяти  - осень 2017\DSC07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Документы Жени\Артем\2015 год\PICT04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Жени\Артем\Вахта памяти\Вахта - осень 2016\Вахта Памяти\DSC07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Жени\Артем\Вахта памяти\Вахта  - весна 2016\Вахта Памяти\DSC072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Опасный смертоносный след войны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ating-news.ru/image_cache/8/2016/10/04/303e1/preview_55065_147556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Солдатская звездочка  в руках поисковика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ценная находка для поисковика  -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именной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солдатский медальон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http://in-kolomna.ru/upload/resizeproxy/720_/cdd4db9e9505e9659630a22d9115ba25.jpg?15083675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363" y="0"/>
            <a:ext cx="5793637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Документы Жени\Артем\Вахта памяти\Вахта - весна 2017\Вахта 2017\DSC075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31236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90</Words>
  <Application>Microsoft Office PowerPoint</Application>
  <PresentationFormat>Экран (4:3)</PresentationFormat>
  <Paragraphs>18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75</cp:revision>
  <dcterms:modified xsi:type="dcterms:W3CDTF">2018-01-27T17:47:57Z</dcterms:modified>
</cp:coreProperties>
</file>