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56" r:id="rId2"/>
    <p:sldId id="276" r:id="rId3"/>
    <p:sldId id="286" r:id="rId4"/>
    <p:sldId id="282" r:id="rId5"/>
    <p:sldId id="293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708920"/>
            <a:ext cx="8305800" cy="2133884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</a:rPr>
              <a:t>КОМПЛЕКСНО-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 КРАЕВЕДЧЕСКИЙ  МУЗЕЙ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«ПАМЯТЬ»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768752" cy="20882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Луначарская  казачья  средняя общеобразовательная школа №8</a:t>
            </a:r>
          </a:p>
        </p:txBody>
      </p:sp>
      <p:pic>
        <p:nvPicPr>
          <p:cNvPr id="1028" name="Picture 4" descr="C:\Users\Tatyana\Desktop\презентац\АНИМЭ\flag (117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795" y="404664"/>
            <a:ext cx="2548013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5805264"/>
            <a:ext cx="43204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х. Мирный, </a:t>
            </a:r>
            <a:r>
              <a:rPr lang="ru-RU" b="1" dirty="0" err="1">
                <a:solidFill>
                  <a:schemeClr val="bg1"/>
                </a:solidFill>
              </a:rPr>
              <a:t>Егорлыкский</a:t>
            </a:r>
            <a:r>
              <a:rPr lang="ru-RU" b="1" dirty="0">
                <a:solidFill>
                  <a:schemeClr val="bg1"/>
                </a:solidFill>
              </a:rPr>
              <a:t> район, Ростовская область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52400"/>
            <a:ext cx="8003232" cy="82832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r>
              <a:rPr lang="ru-RU" b="1" dirty="0">
                <a:solidFill>
                  <a:srgbClr val="C00000"/>
                </a:solidFill>
              </a:rPr>
              <a:t>Нормативная база музея</a:t>
            </a:r>
          </a:p>
        </p:txBody>
      </p:sp>
      <p:pic>
        <p:nvPicPr>
          <p:cNvPr id="1026" name="Picture 2" descr="C:\Users\Tatyana\Pictures\2018-11-15 1\1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3325328" cy="4293096"/>
          </a:xfrm>
          <a:prstGeom prst="rect">
            <a:avLst/>
          </a:prstGeom>
          <a:noFill/>
        </p:spPr>
      </p:pic>
      <p:pic>
        <p:nvPicPr>
          <p:cNvPr id="5" name="Picture 2" descr="C:\Users\Tatyana\Desktop\ПРЕСТИЖ\эмблема МБОУ Луначарской казачьей СОШ №8.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28192" cy="1939459"/>
          </a:xfrm>
          <a:prstGeom prst="rect">
            <a:avLst/>
          </a:prstGeom>
          <a:noFill/>
        </p:spPr>
      </p:pic>
      <p:pic>
        <p:nvPicPr>
          <p:cNvPr id="6" name="Picture 2" descr="C:\Users\Tatyana\Pictures\2018-11-15 1\1 0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564904"/>
            <a:ext cx="2592288" cy="4104456"/>
          </a:xfrm>
          <a:prstGeom prst="rect">
            <a:avLst/>
          </a:prstGeom>
          <a:noFill/>
        </p:spPr>
      </p:pic>
      <p:pic>
        <p:nvPicPr>
          <p:cNvPr id="1027" name="Picture 3" descr="C:\Users\Tatyana\Pictures\2018-11-15 1\1 00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2564904"/>
            <a:ext cx="2535455" cy="41044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51720" y="980728"/>
            <a:ext cx="68407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Школьный музей – структурное подразделение  школы и действует на основании   Закона Российской Федерации                       « Об образовании», а в части учета и  хранения фондов   - Федерального Закона « О музейном фонде  и  музеях Российской Федерации»</a:t>
            </a:r>
          </a:p>
        </p:txBody>
      </p:sp>
      <p:pic>
        <p:nvPicPr>
          <p:cNvPr id="14" name="Picture 2" descr="F:\DCIM\101CANON\IMG_040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352839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                      Структура  работы музея</a:t>
            </a:r>
          </a:p>
        </p:txBody>
      </p:sp>
      <p:pic>
        <p:nvPicPr>
          <p:cNvPr id="5" name="Picture 2" descr="C:\Users\Tatyana\Desktop\ПРЕСТИЖ\эмблема МБОУ Луначарской казачьей СОШ №8.t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168" cy="20909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27784" y="1484784"/>
            <a:ext cx="43924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Директор школы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2348880"/>
            <a:ext cx="43924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Руководитель музея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149080"/>
            <a:ext cx="82809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Профильные группы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3212976"/>
            <a:ext cx="44644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Совет музея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229200"/>
            <a:ext cx="18722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Поисково-собирательная группа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5229200"/>
            <a:ext cx="18722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Фондовая группа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5229200"/>
            <a:ext cx="20162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Просветительн</a:t>
            </a:r>
            <a:r>
              <a:rPr lang="ru-RU" b="1" dirty="0">
                <a:solidFill>
                  <a:srgbClr val="C00000"/>
                </a:solidFill>
              </a:rPr>
              <a:t>. экскурсионная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5229200"/>
            <a:ext cx="18722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Организационно - выставочная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r>
              <a:rPr lang="ru-RU" b="1" dirty="0">
                <a:solidFill>
                  <a:srgbClr val="C00000"/>
                </a:solidFill>
              </a:rPr>
              <a:t>Основные виды                                                            		деятельности музея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844824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Поисковая деятельность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212976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Исследовательская деятельность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39552" y="4797152"/>
            <a:ext cx="31683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Просветительская деятельность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1916832"/>
            <a:ext cx="50405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Участие школьных  волонтерских отрядов  в Российском  поисковом движении  и поисковом движении  «Донцы»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3140968"/>
            <a:ext cx="50405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Исследовательские проекты« История моего села», « История моей школы»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3933056"/>
            <a:ext cx="50405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«Вдовы ВОВ», « Дети времен ВОВ», «Комсомольцы нашего села»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4869160"/>
            <a:ext cx="50405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Выставки  для жителей села. Агитбригады. Конференции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5517232"/>
            <a:ext cx="50405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C00000"/>
                </a:solidFill>
              </a:rPr>
              <a:t>Воспитание у подростков  патриотизма, гражданственности, любви к Родине.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6237312"/>
            <a:ext cx="8496944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Оформительская   деятельность </a:t>
            </a:r>
          </a:p>
        </p:txBody>
      </p:sp>
      <p:pic>
        <p:nvPicPr>
          <p:cNvPr id="5" name="Picture 2" descr="C:\Users\Tatyana\Desktop\ПРЕСТИЖ\эмблема МБОУ Луначарской казачьей СОШ №8.t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84176" cy="1777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536504"/>
          </a:xfrm>
        </p:spPr>
        <p:txBody>
          <a:bodyPr>
            <a:normAutofit/>
          </a:bodyPr>
          <a:lstStyle/>
          <a:p>
            <a:r>
              <a:rPr lang="ru-RU" sz="2800" b="1" dirty="0"/>
              <a:t>Архив школы (фотографии, альбомы, грамоты, атрибутика и др.)</a:t>
            </a:r>
          </a:p>
          <a:p>
            <a:r>
              <a:rPr lang="ru-RU" sz="2800" b="1" dirty="0"/>
              <a:t>Семейные архивы.</a:t>
            </a:r>
          </a:p>
          <a:p>
            <a:r>
              <a:rPr lang="ru-RU" sz="2800" b="1" dirty="0"/>
              <a:t>Работа поисковых групп.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Дарение экспонатов, фотографий, документов ветеранами, учителями, родителями, выпускниками.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Сотрудничество с районным краеведческим музеем.</a:t>
            </a:r>
          </a:p>
          <a:p>
            <a:pPr>
              <a:spcBef>
                <a:spcPts val="0"/>
              </a:spcBef>
              <a:defRPr/>
            </a:pPr>
            <a:r>
              <a:rPr lang="ru-RU" sz="2800" b="1" dirty="0"/>
              <a:t>Походы, экскурсии.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Формирование фонда музея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Наши награды</a:t>
            </a:r>
          </a:p>
        </p:txBody>
      </p:sp>
      <p:pic>
        <p:nvPicPr>
          <p:cNvPr id="4" name="Picture 2" descr="C:\Users\Tatyana\Desktop\ПРЕСТИЖ\эмблема МБОУ Луначарской казачьей СОШ №8.t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168" cy="2090936"/>
          </a:xfrm>
          <a:prstGeom prst="rect">
            <a:avLst/>
          </a:prstGeom>
          <a:noFill/>
        </p:spPr>
      </p:pic>
      <p:pic>
        <p:nvPicPr>
          <p:cNvPr id="1026" name="Picture 2" descr="C:\Users\Tatyana\Pictures\2018-11-15 1\1 0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3059149" cy="4206330"/>
          </a:xfrm>
          <a:prstGeom prst="rect">
            <a:avLst/>
          </a:prstGeom>
          <a:noFill/>
        </p:spPr>
      </p:pic>
      <p:pic>
        <p:nvPicPr>
          <p:cNvPr id="1027" name="Picture 3" descr="C:\Users\Tatyana\Pictures\2018-11-15 1\1 0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3056790" cy="42030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43808" y="980728"/>
            <a:ext cx="50405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C00000"/>
                </a:solidFill>
              </a:rPr>
              <a:t>Хорошо, что в школах есть музеи.</a:t>
            </a:r>
          </a:p>
          <a:p>
            <a:r>
              <a:rPr lang="ru-RU" b="1" dirty="0">
                <a:solidFill>
                  <a:srgbClr val="C00000"/>
                </a:solidFill>
              </a:rPr>
              <a:t>Значит, нить времен не прервалась.</a:t>
            </a:r>
          </a:p>
          <a:p>
            <a:r>
              <a:rPr lang="ru-RU" b="1" dirty="0">
                <a:solidFill>
                  <a:srgbClr val="C00000"/>
                </a:solidFill>
              </a:rPr>
              <a:t>Значит, вместе все – таки сумеем </a:t>
            </a:r>
          </a:p>
          <a:p>
            <a:r>
              <a:rPr lang="ru-RU" b="1" dirty="0">
                <a:solidFill>
                  <a:srgbClr val="C00000"/>
                </a:solidFill>
              </a:rPr>
              <a:t>с прошлым удержать незримо связь.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1150</TotalTime>
  <Words>233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Constantia</vt:lpstr>
      <vt:lpstr>Times New Roman</vt:lpstr>
      <vt:lpstr>Wingdings 2</vt:lpstr>
      <vt:lpstr>Бумажная</vt:lpstr>
      <vt:lpstr>Муниципальное бюджетное общеобразовательное учреждение Луначарская  казачья  средняя общеобразовательная школа №8</vt:lpstr>
      <vt:lpstr>                                  Нормативная база музея</vt:lpstr>
      <vt:lpstr>                       Структура  работы музея</vt:lpstr>
      <vt:lpstr>                  Основные виды                                                              деятельности музея</vt:lpstr>
      <vt:lpstr>Формирование фонда музея</vt:lpstr>
      <vt:lpstr>Наши награды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Луначарская  казачья  средняя общеобразовательная школа №8</dc:title>
  <dc:creator>Tatyana</dc:creator>
  <cp:lastModifiedBy>Admin</cp:lastModifiedBy>
  <cp:revision>113</cp:revision>
  <dcterms:created xsi:type="dcterms:W3CDTF">2017-05-18T01:06:58Z</dcterms:created>
  <dcterms:modified xsi:type="dcterms:W3CDTF">2018-11-18T15:54:07Z</dcterms:modified>
</cp:coreProperties>
</file>