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6" r:id="rId2"/>
    <p:sldId id="298" r:id="rId3"/>
    <p:sldId id="294" r:id="rId4"/>
    <p:sldId id="257" r:id="rId5"/>
    <p:sldId id="259" r:id="rId6"/>
    <p:sldId id="296" r:id="rId7"/>
    <p:sldId id="263" r:id="rId8"/>
    <p:sldId id="297" r:id="rId9"/>
    <p:sldId id="287" r:id="rId10"/>
    <p:sldId id="271" r:id="rId11"/>
    <p:sldId id="291" r:id="rId12"/>
    <p:sldId id="289" r:id="rId13"/>
    <p:sldId id="288" r:id="rId14"/>
    <p:sldId id="295" r:id="rId15"/>
    <p:sldId id="292" r:id="rId16"/>
    <p:sldId id="262" r:id="rId17"/>
    <p:sldId id="280" r:id="rId18"/>
    <p:sldId id="265" r:id="rId19"/>
    <p:sldId id="27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08920"/>
            <a:ext cx="8305800" cy="2133884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КОМПЛЕКСНО-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КРАЕВЕДЧЕСКИЙ  МУЗЕЙ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«ПАМЯТЬ»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768752" cy="20882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Луначарская  казачья  средняя общеобразовательная школа №8</a:t>
            </a:r>
          </a:p>
        </p:txBody>
      </p:sp>
      <p:pic>
        <p:nvPicPr>
          <p:cNvPr id="1028" name="Picture 4" descr="C:\Users\Tatyana\Desktop\презентац\АНИМЭ\flag (11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95" y="404664"/>
            <a:ext cx="2548013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5805264"/>
            <a:ext cx="43204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х. Мирный, </a:t>
            </a:r>
            <a:r>
              <a:rPr lang="ru-RU" b="1" dirty="0" err="1">
                <a:solidFill>
                  <a:schemeClr val="bg1"/>
                </a:solidFill>
              </a:rPr>
              <a:t>Егорлыкский</a:t>
            </a:r>
            <a:r>
              <a:rPr lang="ru-RU" b="1" dirty="0">
                <a:solidFill>
                  <a:schemeClr val="bg1"/>
                </a:solidFill>
              </a:rPr>
              <a:t> район, Ростовская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Патриотическое направление музея</a:t>
            </a:r>
          </a:p>
        </p:txBody>
      </p:sp>
      <p:pic>
        <p:nvPicPr>
          <p:cNvPr id="1026" name="Picture 2" descr="H:\фото музей\IMG_6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453650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 музей\IMG_6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13076" y="1943708"/>
            <a:ext cx="577788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365104"/>
            <a:ext cx="44644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музее  нашей школы насчитывается более  250  подлинных   экспонатов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06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музей\IMG_6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79"/>
            <a:ext cx="9180512" cy="612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музей\IMG_6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узей\IMG_6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23320" y="1237320"/>
            <a:ext cx="666936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6840760" cy="6843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История моего села </a:t>
            </a:r>
          </a:p>
        </p:txBody>
      </p:sp>
      <p:pic>
        <p:nvPicPr>
          <p:cNvPr id="2050" name="Picture 2" descr="F:\DCIM\101CANON\IMG_0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30688"/>
            <a:ext cx="4193190" cy="2427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большой стране у каждого человека есть маленький уголок – хутор, улица, дом, где он родился. Это его маленькая родина. А из множества таких маленьких родных уголков и состоит наша общая великая Родина.</a:t>
            </a:r>
          </a:p>
          <a:p>
            <a:pPr algn="ctr"/>
            <a:r>
              <a:rPr lang="ru-RU" dirty="0"/>
              <a:t>Исследовательские проекты                     « История моего села»,   «Река на которой стоит мой дом», «Ветеран живет рядом» и многие другие , выполненные школьниками  - большой вклад в развитие  нашего музея.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История моего села</a:t>
            </a:r>
          </a:p>
        </p:txBody>
      </p:sp>
      <p:pic>
        <p:nvPicPr>
          <p:cNvPr id="1026" name="Picture 2" descr="F:\DCIM\101CANON\IMG_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60432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J:\музей\IMG_6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5016" cy="6123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111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7136" y="42248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Поисковый отряд «Память» нашей школы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</a:rPr>
              <a:t>участник областных экспедиций  «Поиск»</a:t>
            </a:r>
            <a:endParaRPr lang="ru-RU" sz="2400" b="1" dirty="0"/>
          </a:p>
        </p:txBody>
      </p:sp>
      <p:pic>
        <p:nvPicPr>
          <p:cNvPr id="2050" name="Picture 2" descr="C:\Users\учитель\Desktop\Вахта Памяти\DSC07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952328" cy="35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презентаия\IMG_69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1679" y="1296481"/>
            <a:ext cx="5942321" cy="31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28192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85581" y="4581128"/>
            <a:ext cx="59766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Мы неравнодушны!  Мы  - созидательная сила!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Мы – будущее России!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Поисковые отряды России  закончат все –таки войну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88840"/>
            <a:ext cx="29523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Девиз отряда: « Не погребен последний павший, а значит не закончен бой!»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r>
              <a:rPr lang="ru-RU" dirty="0" err="1">
                <a:solidFill>
                  <a:srgbClr val="C00000"/>
                </a:solidFill>
              </a:rPr>
              <a:t>Эколого</a:t>
            </a:r>
            <a:r>
              <a:rPr lang="ru-RU" dirty="0">
                <a:solidFill>
                  <a:srgbClr val="C00000"/>
                </a:solidFill>
              </a:rPr>
              <a:t> – краеведческий отдел   музея</a:t>
            </a:r>
            <a:endParaRPr lang="ru-RU" dirty="0"/>
          </a:p>
        </p:txBody>
      </p:sp>
      <p:pic>
        <p:nvPicPr>
          <p:cNvPr id="4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63168" cy="2090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700808"/>
            <a:ext cx="59046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80928"/>
            <a:ext cx="2880320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Научно – исследовательская работа с краеведами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852936"/>
            <a:ext cx="2592288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Работа отрядов экологической разведки и экологической почты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561856"/>
            <a:ext cx="4392488" cy="1107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Работа </a:t>
            </a:r>
            <a:r>
              <a:rPr lang="ru-RU" b="1" dirty="0" err="1">
                <a:solidFill>
                  <a:srgbClr val="C00000"/>
                </a:solidFill>
              </a:rPr>
              <a:t>экодесантов</a:t>
            </a:r>
            <a:r>
              <a:rPr lang="ru-RU" b="1" dirty="0">
                <a:solidFill>
                  <a:srgbClr val="C00000"/>
                </a:solidFill>
              </a:rPr>
              <a:t> и волонтерских отрядов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МБОУ Луначарской СОШ №8</a:t>
            </a:r>
          </a:p>
        </p:txBody>
      </p:sp>
      <p:pic>
        <p:nvPicPr>
          <p:cNvPr id="15" name="Picture 2" descr="C:\Users\Tatyana\Desktop\фотки\Новая папка (3)\Знамя нашей школ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2088232" cy="296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65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9032"/>
            <a:ext cx="6635080" cy="945723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Tatyana\Desktop\презентац\АНИМЭ\0_a024c_7859408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373" y="145921"/>
            <a:ext cx="1076115" cy="10688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Эколого</a:t>
            </a:r>
            <a:r>
              <a:rPr lang="ru-RU" sz="2800" b="1" dirty="0">
                <a:solidFill>
                  <a:srgbClr val="C00000"/>
                </a:solidFill>
              </a:rPr>
              <a:t> - краеведческий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отдел музея</a:t>
            </a:r>
          </a:p>
        </p:txBody>
      </p:sp>
      <p:pic>
        <p:nvPicPr>
          <p:cNvPr id="6" name="Picture 2" descr="C:\Users\Tatyana\Desktop\ПРЕСТИЖ\эмблема МБОУ Луначарской казачьей СОШ №8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04" y="269032"/>
            <a:ext cx="1728192" cy="1872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219482"/>
            <a:ext cx="6840760" cy="141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Экологическую  работу в школе выполняют  волонтерские   отряды: Экологической разведки, Экологической почты, Экологического просвещения, мобильные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экодесантные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группы.  Каждая из них выполняла свою роль.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Объект 10" descr="J:\DCIM\100CANON\IMG_6668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04" y="2640926"/>
            <a:ext cx="2838796" cy="16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Tatyana\Desktop\фот\SL7322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04" y="5052046"/>
            <a:ext cx="2995201" cy="17728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9904" y="4365104"/>
            <a:ext cx="2871936" cy="68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Работа отряда экологической почты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9854" y="2980256"/>
            <a:ext cx="3176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работы отряда экологической разведки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Визуальное исследование окрестностей   села 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и видео съемка;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видов  ТБО на свалке;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Нанесение на карту;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карт  несанкционированных свалок окрестностей села;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 карты  и информации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экосовет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Рисунок 15" descr="J:\DCIM\100CANON\IMG_621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592288" cy="17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J:\DCIM\100CANON\IMG_677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929202"/>
            <a:ext cx="2771800" cy="189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372200" y="4228372"/>
            <a:ext cx="2592288" cy="59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Экологический совет школы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Работа 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мобильных </a:t>
            </a:r>
            <a:r>
              <a:rPr lang="ru-RU" sz="3600" dirty="0" err="1">
                <a:solidFill>
                  <a:srgbClr val="C00000"/>
                </a:solidFill>
              </a:rPr>
              <a:t>экодесантных</a:t>
            </a:r>
            <a:r>
              <a:rPr lang="ru-RU" sz="3600" dirty="0">
                <a:solidFill>
                  <a:srgbClr val="C00000"/>
                </a:solidFill>
              </a:rPr>
              <a:t> групп</a:t>
            </a:r>
          </a:p>
        </p:txBody>
      </p:sp>
      <p:pic>
        <p:nvPicPr>
          <p:cNvPr id="5" name="Объект 4" descr="J:\DCIM\100CANON\IMG_670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33557"/>
            <a:ext cx="2564476" cy="20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Tatyana\Desktop\фот\PA190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368" y="1124744"/>
            <a:ext cx="2688609" cy="2016337"/>
          </a:xfrm>
          <a:prstGeom prst="rect">
            <a:avLst/>
          </a:prstGeom>
          <a:noFill/>
        </p:spPr>
      </p:pic>
      <p:pic>
        <p:nvPicPr>
          <p:cNvPr id="7" name="Picture 4" descr="C:\Documents and Settings\Орехова\Рабочий стол\фото\DCIM\100OLYMP\PA1903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539" y="1123644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2012" y="3480179"/>
            <a:ext cx="5281684" cy="504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 « Чистое село»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3134" y="4385687"/>
            <a:ext cx="2715905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Операция «Остановим мусорное нашествие</a:t>
            </a:r>
            <a:r>
              <a:rPr lang="ru-RU" dirty="0"/>
              <a:t>!»</a:t>
            </a:r>
          </a:p>
        </p:txBody>
      </p:sp>
      <p:pic>
        <p:nvPicPr>
          <p:cNvPr id="10" name="Рисунок 9" descr="J:\DCIM\100CANON\IMG_669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73" y="4171644"/>
            <a:ext cx="2001607" cy="172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:\DCIM\100CANON\IMG_670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10" y="4201082"/>
            <a:ext cx="3189684" cy="16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4925" y="6173337"/>
            <a:ext cx="5281684" cy="504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 « Наш школьный двор»</a:t>
            </a:r>
          </a:p>
        </p:txBody>
      </p:sp>
      <p:pic>
        <p:nvPicPr>
          <p:cNvPr id="13" name="Picture 5" descr="C:\Users\Tatyana\Desktop\фот\P93002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10" y="5047243"/>
            <a:ext cx="2456597" cy="167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44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5400600" cy="266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Сегодня все страницы школьной жизни, истории нашего села и его замечательных людей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мы бережно собрали в наш музей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Чтоб изучать, хранить и помнить,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 дорожить историей своей.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/>
            </a:r>
          </a:p>
        </p:txBody>
      </p:sp>
      <p:pic>
        <p:nvPicPr>
          <p:cNvPr id="6" name="Рисунок 5" descr="C:\Documents and Settings\Орехова\Рабочий стол\фото\здание шк\P60521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3429000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Сегодня все страницы школьной жизни, истории нашего села и его замечательных людей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мы бережно собрали в наш музей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Чтоб изучать, хранить и помнить,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 дорожить историей своей.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5400600" cy="266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Сегодня все страницы школьной жизни, истории нашего села и его замечательных людей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мы бережно собрали в наш музей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Чтоб изучать, хранить и помнить,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 дорожить историей своей.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/>
            </a:r>
          </a:p>
        </p:txBody>
      </p:sp>
      <p:pic>
        <p:nvPicPr>
          <p:cNvPr id="6" name="Рисунок 5" descr="C:\Documents and Settings\Орехова\Рабочий стол\фото\здание шк\P60521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3429000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Сегодня все страницы школьной жизни, истории нашего села и его замечательных людей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мы бережно собрали в наш музей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Чтоб изучать, хранить и помнить,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dirty="0">
                <a:ln w="1905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 дорожить историей своей.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1800" y="1524000"/>
            <a:ext cx="59150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6004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История моей школы</a:t>
            </a:r>
          </a:p>
        </p:txBody>
      </p:sp>
      <p:pic>
        <p:nvPicPr>
          <p:cNvPr id="4098" name="Picture 2" descr="J:\музей\IMG_60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590957" y="959110"/>
            <a:ext cx="6390413" cy="4849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124744"/>
            <a:ext cx="4211960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Первичное наименование учреждения (организации) с  даты создания: </a:t>
            </a:r>
          </a:p>
          <a:p>
            <a:r>
              <a:rPr lang="ru-RU" dirty="0">
                <a:solidFill>
                  <a:schemeClr val="bg1"/>
                </a:solidFill>
              </a:rPr>
              <a:t>Луначарская начальная школа  № 25- 1935 г.</a:t>
            </a:r>
          </a:p>
          <a:p>
            <a:r>
              <a:rPr lang="ru-RU" dirty="0">
                <a:solidFill>
                  <a:schemeClr val="bg1"/>
                </a:solidFill>
              </a:rPr>
              <a:t>Луначарская семилетняя  школа  №4 – 1948 г.</a:t>
            </a:r>
          </a:p>
          <a:p>
            <a:r>
              <a:rPr lang="ru-RU" dirty="0">
                <a:solidFill>
                  <a:schemeClr val="bg1"/>
                </a:solidFill>
              </a:rPr>
              <a:t>Луначарская восьмилетняя школа №19 – 1962 г.</a:t>
            </a:r>
          </a:p>
          <a:p>
            <a:r>
              <a:rPr lang="ru-RU" dirty="0">
                <a:solidFill>
                  <a:schemeClr val="bg1"/>
                </a:solidFill>
              </a:rPr>
              <a:t>Луначарская  восьмилетняя школа  преобразована  в среднюю№8  – 1980г.</a:t>
            </a:r>
          </a:p>
          <a:p>
            <a:r>
              <a:rPr lang="ru-RU" dirty="0">
                <a:solidFill>
                  <a:schemeClr val="bg1"/>
                </a:solidFill>
              </a:rPr>
              <a:t>Луначарская средняя школа №8  переименована  в  муниципальное общеобразовательное учреждение  -1993г,</a:t>
            </a:r>
          </a:p>
          <a:p>
            <a:r>
              <a:rPr lang="ru-RU" dirty="0">
                <a:solidFill>
                  <a:schemeClr val="bg1"/>
                </a:solidFill>
              </a:rPr>
              <a:t>С 2011 года – муниципальное бюджетное общеобразовательное учреждение Луначарская СОШ №8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60647"/>
            <a:ext cx="5616624" cy="7200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Символика нашей школы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267744" y="0"/>
            <a:ext cx="641905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6" t="4718" r="6874" b="2933"/>
          <a:stretch>
            <a:fillRect/>
          </a:stretch>
        </p:blipFill>
        <p:spPr bwMode="auto">
          <a:xfrm>
            <a:off x="251520" y="4293096"/>
            <a:ext cx="1872208" cy="23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42814" cy="23042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486" y="4144500"/>
            <a:ext cx="3672408" cy="25248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2" descr="C:\Users\Tatyana\Desktop\фотки\Новая папка (3)\Знамя нашей школ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04250" cy="39330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980728"/>
            <a:ext cx="35283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Реверс и аверс  Флага школы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908720"/>
            <a:ext cx="2232248" cy="594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Логотип школы разделён на 4 поля.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b="1" dirty="0">
                <a:solidFill>
                  <a:schemeClr val="bg1"/>
                </a:solidFill>
              </a:rPr>
              <a:t>верхнем поле</a:t>
            </a:r>
            <a:r>
              <a:rPr lang="ru-RU" sz="1400" dirty="0">
                <a:solidFill>
                  <a:schemeClr val="bg1"/>
                </a:solidFill>
              </a:rPr>
              <a:t> расположена </a:t>
            </a:r>
            <a:r>
              <a:rPr lang="ru-RU" sz="1400" b="1" dirty="0">
                <a:solidFill>
                  <a:schemeClr val="bg1"/>
                </a:solidFill>
              </a:rPr>
              <a:t>сова</a:t>
            </a:r>
            <a:r>
              <a:rPr lang="ru-RU" sz="1400" dirty="0">
                <a:solidFill>
                  <a:schemeClr val="bg1"/>
                </a:solidFill>
              </a:rPr>
              <a:t> – символ мудрости и познания.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b="1" dirty="0">
                <a:solidFill>
                  <a:schemeClr val="bg1"/>
                </a:solidFill>
              </a:rPr>
              <a:t>нижнем поле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b="1" dirty="0">
                <a:solidFill>
                  <a:schemeClr val="bg1"/>
                </a:solidFill>
              </a:rPr>
              <a:t>книга</a:t>
            </a:r>
            <a:r>
              <a:rPr lang="ru-RU" sz="1400" dirty="0">
                <a:solidFill>
                  <a:schemeClr val="bg1"/>
                </a:solidFill>
              </a:rPr>
              <a:t> – источник знаний . В </a:t>
            </a:r>
            <a:r>
              <a:rPr lang="ru-RU" sz="1400" b="1" dirty="0">
                <a:solidFill>
                  <a:schemeClr val="bg1"/>
                </a:solidFill>
              </a:rPr>
              <a:t>раскрытых детских руках макет земного шара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r>
              <a:rPr lang="ru-RU" sz="1400" dirty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400" dirty="0">
                <a:solidFill>
                  <a:schemeClr val="bg1"/>
                </a:solidFill>
              </a:rPr>
              <a:t>  символ ответственности за будущее нашей Земли.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Слева</a:t>
            </a:r>
            <a:r>
              <a:rPr lang="ru-RU" sz="1400" dirty="0">
                <a:solidFill>
                  <a:schemeClr val="bg1"/>
                </a:solidFill>
              </a:rPr>
              <a:t> – </a:t>
            </a:r>
            <a:r>
              <a:rPr lang="ru-RU" sz="1400" b="1" dirty="0">
                <a:solidFill>
                  <a:schemeClr val="bg1"/>
                </a:solidFill>
              </a:rPr>
              <a:t>красная звезда и силуэт бегущего человека</a:t>
            </a:r>
            <a:r>
              <a:rPr lang="ru-RU" sz="1400" dirty="0">
                <a:solidFill>
                  <a:schemeClr val="bg1"/>
                </a:solidFill>
              </a:rPr>
              <a:t>, которые символизируют одно из направлений  деятельности школы.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Справа </a:t>
            </a:r>
            <a:r>
              <a:rPr lang="ru-RU" sz="1400" b="1" dirty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400" b="1" dirty="0">
                <a:solidFill>
                  <a:schemeClr val="bg1"/>
                </a:solidFill>
              </a:rPr>
              <a:t> компьютер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r>
              <a:rPr lang="ru-RU" sz="1400" dirty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400" dirty="0">
                <a:solidFill>
                  <a:schemeClr val="bg1"/>
                </a:solidFill>
              </a:rPr>
              <a:t> символ научно – технического прогресса и одного из профильных направлений работы  образовательного  учреждения</a:t>
            </a:r>
            <a:r>
              <a:rPr lang="ru-RU" sz="1400" dirty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"/>
            <a:ext cx="8568952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10.08.2016 г наша школа получила статус «КАЗАЧЬЯ»</a:t>
            </a:r>
          </a:p>
        </p:txBody>
      </p:sp>
      <p:pic>
        <p:nvPicPr>
          <p:cNvPr id="6" name="Picture 6" descr="C:\Users\Tatyana\Desktop\IMG_48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437112" cy="3193535"/>
          </a:xfrm>
          <a:prstGeom prst="rect">
            <a:avLst/>
          </a:prstGeom>
          <a:noFill/>
        </p:spPr>
      </p:pic>
      <p:pic>
        <p:nvPicPr>
          <p:cNvPr id="1026" name="Picture 2" descr="C:\Users\Tatyana\Pictures\2018-11-15 1\1 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927989" cy="5400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437112"/>
            <a:ext cx="4392488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C00000"/>
                </a:solidFill>
              </a:rPr>
              <a:t>Казаки играют уникальную и весьма позитивную роль в возрождении патриотизма в России, считает президент РФ Владимир Путин. Казачество – «это часть нашей культуры, причём не просто часть культуры, а очень яркая часть нашей культуры…»</a:t>
            </a:r>
          </a:p>
        </p:txBody>
      </p:sp>
      <p:pic>
        <p:nvPicPr>
          <p:cNvPr id="5" name="Picture 2" descr="C:\Users\Tatyana\Desktop\презентац\АНИМЭ\images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693111"/>
            <a:ext cx="1296144" cy="116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82832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Навеки вызваны к  доске…</a:t>
            </a:r>
          </a:p>
        </p:txBody>
      </p:sp>
      <p:pic>
        <p:nvPicPr>
          <p:cNvPr id="3074" name="Picture 2" descr="F:\DCIM\101CANON\IMG_0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5112568" cy="2952328"/>
          </a:xfrm>
          <a:prstGeom prst="rect">
            <a:avLst/>
          </a:prstGeom>
          <a:noFill/>
        </p:spPr>
      </p:pic>
      <p:pic>
        <p:nvPicPr>
          <p:cNvPr id="3075" name="Picture 3" descr="F:\DCIM\101CANON\IMG_0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05495" y="1965737"/>
            <a:ext cx="5138367" cy="3168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71392" y="41490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165304"/>
            <a:ext cx="8784976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Многие жители села охотно делились воспоминаниями  и  предоставили в наше распоряжение старинные школьные фотографии из семейных альбомов.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861048"/>
            <a:ext cx="547260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Работая над исследованием, мы обратились за помощью к архивным данным школы, воспоминаниям педагогов школы, которые еще работают.</a:t>
            </a:r>
          </a:p>
          <a:p>
            <a:r>
              <a:rPr lang="ru-RU" dirty="0"/>
              <a:t>В ходе исследования мы брали интервью о школе и школьных традициях у педагогов, родителей  и воспитателей школы.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Патриотическое направление в работе школы</a:t>
            </a:r>
          </a:p>
        </p:txBody>
      </p:sp>
      <p:pic>
        <p:nvPicPr>
          <p:cNvPr id="1026" name="Picture 2" descr="C:\Users\Tatyana\Desktop\фотки\9 мая\IMG_3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92" y="980728"/>
            <a:ext cx="3600399" cy="2232249"/>
          </a:xfrm>
          <a:prstGeom prst="rect">
            <a:avLst/>
          </a:prstGeom>
          <a:noFill/>
        </p:spPr>
      </p:pic>
      <p:pic>
        <p:nvPicPr>
          <p:cNvPr id="1027" name="Picture 3" descr="C:\Users\Tatyana\Desktop\фотки\9 мая\IMG_37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980728"/>
            <a:ext cx="4032448" cy="2232250"/>
          </a:xfrm>
          <a:prstGeom prst="rect">
            <a:avLst/>
          </a:prstGeom>
          <a:noFill/>
        </p:spPr>
      </p:pic>
      <p:pic>
        <p:nvPicPr>
          <p:cNvPr id="1028" name="Picture 4" descr="C:\Users\Tatyana\Desktop\фотки\9 мая\IMG_38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92" y="3906269"/>
            <a:ext cx="3672408" cy="2448271"/>
          </a:xfrm>
          <a:prstGeom prst="rect">
            <a:avLst/>
          </a:prstGeom>
          <a:noFill/>
        </p:spPr>
      </p:pic>
      <p:pic>
        <p:nvPicPr>
          <p:cNvPr id="1029" name="Picture 5" descr="C:\Users\Tatyana\Desktop\фотки\10марта\Новая папка (4)\ФОТО1\IMG_20140509_1002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974" y="3906270"/>
            <a:ext cx="4392488" cy="24482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9124" y="3356992"/>
            <a:ext cx="8208912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Бессмертный полк хутора Мирный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392" y="6381328"/>
            <a:ext cx="8368386" cy="4320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 обелиска . Святое место хутора Мирный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2664296" cy="158417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85689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Победа– это праздник, который объединяет и молодежь, и стариков, и взрослых и ... Нам остается только хранить светлую память о героях войны и тыла, стараться быть достойными их подвига</a:t>
            </a:r>
            <a:r>
              <a:rPr lang="ru-RU" dirty="0"/>
              <a:t>.</a:t>
            </a:r>
          </a:p>
        </p:txBody>
      </p:sp>
      <p:pic>
        <p:nvPicPr>
          <p:cNvPr id="6146" name="Picture 2" descr="C:\Users\Tatyana\Desktop\музуй\IMG_6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392" y="188640"/>
            <a:ext cx="5472608" cy="4968552"/>
          </a:xfrm>
          <a:prstGeom prst="rect">
            <a:avLst/>
          </a:prstGeom>
          <a:noFill/>
        </p:spPr>
      </p:pic>
      <p:pic>
        <p:nvPicPr>
          <p:cNvPr id="4" name="Picture 2" descr="C:\Users\Tatyana\Desktop\Новая папка (5)\сирень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56611" cy="34963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563888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 70 </a:t>
            </a:r>
            <a:r>
              <a:rPr lang="ru-RU" sz="3600" b="1" dirty="0" err="1">
                <a:solidFill>
                  <a:srgbClr val="FF0000"/>
                </a:solidFill>
              </a:rPr>
              <a:t>летию</a:t>
            </a:r>
            <a:r>
              <a:rPr lang="ru-RU" sz="3600" b="1" dirty="0">
                <a:solidFill>
                  <a:srgbClr val="FF0000"/>
                </a:solidFill>
              </a:rPr>
              <a:t> Великой  Победы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Встречи с  детьми Великой отечественной войны в музее школы</a:t>
            </a:r>
          </a:p>
        </p:txBody>
      </p:sp>
      <p:pic>
        <p:nvPicPr>
          <p:cNvPr id="34818" name="Picture 2" descr="D:\фотки все\IMG_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301208" cy="33097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280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 Среди тех, кто испил чашу войны, полную горечи, страданий, голода  и полной незащищенности, были дети войны.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1125</TotalTime>
  <Words>729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Symbol</vt:lpstr>
      <vt:lpstr>Times New Roman</vt:lpstr>
      <vt:lpstr>Wingdings 2</vt:lpstr>
      <vt:lpstr>Бумажная</vt:lpstr>
      <vt:lpstr>Муниципальное бюджетное общеобразовательное учреждение Луначарская  казачья  средняя общеобразовательная школа №8</vt:lpstr>
      <vt:lpstr>Презентация PowerPoint</vt:lpstr>
      <vt:lpstr>История моей школы</vt:lpstr>
      <vt:lpstr>Символика нашей школы</vt:lpstr>
      <vt:lpstr>10.08.2016 г наша школа получила статус «КАЗАЧЬЯ»</vt:lpstr>
      <vt:lpstr>Навеки вызваны к  доске…</vt:lpstr>
      <vt:lpstr>Патриотическое направление в работе школы</vt:lpstr>
      <vt:lpstr>Презентация PowerPoint</vt:lpstr>
      <vt:lpstr>   Встречи с  детьми Великой отечественной войны в музее школы</vt:lpstr>
      <vt:lpstr>Патриотическое направление музея</vt:lpstr>
      <vt:lpstr>Презентация PowerPoint</vt:lpstr>
      <vt:lpstr>Презентация PowerPoint</vt:lpstr>
      <vt:lpstr>История моего села </vt:lpstr>
      <vt:lpstr>История моего села</vt:lpstr>
      <vt:lpstr>Презентация PowerPoint</vt:lpstr>
      <vt:lpstr>Презентация PowerPoint</vt:lpstr>
      <vt:lpstr>                  Эколого – краеведческий отдел   музея</vt:lpstr>
      <vt:lpstr/>
      <vt:lpstr>Работа  мобильных экодесантных групп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Луначарская  казачья  средняя общеобразовательная школа №8</dc:title>
  <dc:creator>Tatyana</dc:creator>
  <cp:lastModifiedBy>Admin</cp:lastModifiedBy>
  <cp:revision>111</cp:revision>
  <dcterms:created xsi:type="dcterms:W3CDTF">2017-05-18T01:06:58Z</dcterms:created>
  <dcterms:modified xsi:type="dcterms:W3CDTF">2018-11-18T15:53:55Z</dcterms:modified>
</cp:coreProperties>
</file>