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22"/>
  </p:notesMasterIdLst>
  <p:sldIdLst>
    <p:sldId id="256" r:id="rId2"/>
    <p:sldId id="298" r:id="rId3"/>
    <p:sldId id="300" r:id="rId4"/>
    <p:sldId id="301" r:id="rId5"/>
    <p:sldId id="309" r:id="rId6"/>
    <p:sldId id="302" r:id="rId7"/>
    <p:sldId id="303" r:id="rId8"/>
    <p:sldId id="305" r:id="rId9"/>
    <p:sldId id="296" r:id="rId10"/>
    <p:sldId id="271" r:id="rId11"/>
    <p:sldId id="291" r:id="rId12"/>
    <p:sldId id="288" r:id="rId13"/>
    <p:sldId id="295" r:id="rId14"/>
    <p:sldId id="292" r:id="rId15"/>
    <p:sldId id="262" r:id="rId16"/>
    <p:sldId id="306" r:id="rId17"/>
    <p:sldId id="311" r:id="rId18"/>
    <p:sldId id="308" r:id="rId19"/>
    <p:sldId id="310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54A5B-26B6-4346-9AA5-7C29340E88DC}" type="doc">
      <dgm:prSet loTypeId="urn:microsoft.com/office/officeart/2005/8/layout/chevron2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DF1E60-BB8C-4F46-BBAE-4CAF5409363F}">
      <dgm:prSet phldrT="[Текст]" phldr="1"/>
      <dgm:spPr/>
      <dgm:t>
        <a:bodyPr/>
        <a:lstStyle/>
        <a:p>
          <a:endParaRPr lang="ru-RU" dirty="0"/>
        </a:p>
      </dgm:t>
    </dgm:pt>
    <dgm:pt modelId="{CAE19F8E-0D9F-4310-99D9-4B010420E24D}" type="parTrans" cxnId="{CC6CE495-E4EF-4EBB-A044-642BE13F48DE}">
      <dgm:prSet/>
      <dgm:spPr/>
      <dgm:t>
        <a:bodyPr/>
        <a:lstStyle/>
        <a:p>
          <a:endParaRPr lang="ru-RU"/>
        </a:p>
      </dgm:t>
    </dgm:pt>
    <dgm:pt modelId="{70692B51-AE15-488A-86DC-AEAEA0120DE1}" type="sibTrans" cxnId="{CC6CE495-E4EF-4EBB-A044-642BE13F48DE}">
      <dgm:prSet/>
      <dgm:spPr/>
      <dgm:t>
        <a:bodyPr/>
        <a:lstStyle/>
        <a:p>
          <a:endParaRPr lang="ru-RU"/>
        </a:p>
      </dgm:t>
    </dgm:pt>
    <dgm:pt modelId="{24A76A67-0859-4755-A964-FD682809412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Архив школы (фотографии, альбомы, грамоты, атрибутика и др.)</a:t>
          </a:r>
          <a:endParaRPr lang="ru-RU" dirty="0"/>
        </a:p>
      </dgm:t>
    </dgm:pt>
    <dgm:pt modelId="{A8648DB8-2413-47F1-A7E4-936CD87339EC}" type="parTrans" cxnId="{2691CD00-9D5F-473E-828E-6975C2532A41}">
      <dgm:prSet/>
      <dgm:spPr/>
      <dgm:t>
        <a:bodyPr/>
        <a:lstStyle/>
        <a:p>
          <a:endParaRPr lang="ru-RU"/>
        </a:p>
      </dgm:t>
    </dgm:pt>
    <dgm:pt modelId="{99AD0DB5-AC85-44D9-A0D7-B605644F2701}" type="sibTrans" cxnId="{2691CD00-9D5F-473E-828E-6975C2532A41}">
      <dgm:prSet/>
      <dgm:spPr/>
      <dgm:t>
        <a:bodyPr/>
        <a:lstStyle/>
        <a:p>
          <a:endParaRPr lang="ru-RU"/>
        </a:p>
      </dgm:t>
    </dgm:pt>
    <dgm:pt modelId="{0FC490B2-2722-4D7A-B216-D03A4153CE3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Семейные архивы</a:t>
          </a:r>
          <a:endParaRPr lang="ru-RU" dirty="0"/>
        </a:p>
      </dgm:t>
    </dgm:pt>
    <dgm:pt modelId="{16C9CAFC-38F8-4D2B-B971-04314F312D85}" type="parTrans" cxnId="{FAE9B9A6-47A9-4823-98FC-8702BAEC072D}">
      <dgm:prSet/>
      <dgm:spPr/>
      <dgm:t>
        <a:bodyPr/>
        <a:lstStyle/>
        <a:p>
          <a:endParaRPr lang="ru-RU"/>
        </a:p>
      </dgm:t>
    </dgm:pt>
    <dgm:pt modelId="{7E0F636B-42E5-4CF6-839A-A2EB93EC1CBA}" type="sibTrans" cxnId="{FAE9B9A6-47A9-4823-98FC-8702BAEC072D}">
      <dgm:prSet/>
      <dgm:spPr/>
      <dgm:t>
        <a:bodyPr/>
        <a:lstStyle/>
        <a:p>
          <a:endParaRPr lang="ru-RU"/>
        </a:p>
      </dgm:t>
    </dgm:pt>
    <dgm:pt modelId="{2A23B11C-5700-4F0C-8255-C33CCDB26864}">
      <dgm:prSet phldrT="[Текст]" phldr="1"/>
      <dgm:spPr/>
      <dgm:t>
        <a:bodyPr/>
        <a:lstStyle/>
        <a:p>
          <a:endParaRPr lang="ru-RU"/>
        </a:p>
      </dgm:t>
    </dgm:pt>
    <dgm:pt modelId="{3C4517AD-8F59-4469-A95E-9F6008FA40DF}" type="parTrans" cxnId="{C1AC852A-6113-4FBA-BAF9-BC775D5FFA64}">
      <dgm:prSet/>
      <dgm:spPr/>
      <dgm:t>
        <a:bodyPr/>
        <a:lstStyle/>
        <a:p>
          <a:endParaRPr lang="ru-RU"/>
        </a:p>
      </dgm:t>
    </dgm:pt>
    <dgm:pt modelId="{B0C1FCCD-99EE-4512-9035-61C42F5A6C93}" type="sibTrans" cxnId="{C1AC852A-6113-4FBA-BAF9-BC775D5FFA64}">
      <dgm:prSet/>
      <dgm:spPr/>
      <dgm:t>
        <a:bodyPr/>
        <a:lstStyle/>
        <a:p>
          <a:endParaRPr lang="ru-RU"/>
        </a:p>
      </dgm:t>
    </dgm:pt>
    <dgm:pt modelId="{B82F9781-9C51-4B36-90EA-395E48A6DF8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Работа поисковых групп</a:t>
          </a:r>
          <a:endParaRPr lang="ru-RU" dirty="0"/>
        </a:p>
      </dgm:t>
    </dgm:pt>
    <dgm:pt modelId="{8123D639-31A3-4603-8B14-D5C581F0E514}" type="parTrans" cxnId="{0A8B82FD-89BE-4DC7-988E-0805B1B9EBC1}">
      <dgm:prSet/>
      <dgm:spPr/>
      <dgm:t>
        <a:bodyPr/>
        <a:lstStyle/>
        <a:p>
          <a:endParaRPr lang="ru-RU"/>
        </a:p>
      </dgm:t>
    </dgm:pt>
    <dgm:pt modelId="{EE4D5476-6F86-435E-B426-8BB3116A61DF}" type="sibTrans" cxnId="{0A8B82FD-89BE-4DC7-988E-0805B1B9EBC1}">
      <dgm:prSet/>
      <dgm:spPr/>
      <dgm:t>
        <a:bodyPr/>
        <a:lstStyle/>
        <a:p>
          <a:endParaRPr lang="ru-RU"/>
        </a:p>
      </dgm:t>
    </dgm:pt>
    <dgm:pt modelId="{CD43FB15-0E53-4A36-A88F-A215B807AFA3}">
      <dgm:prSet/>
      <dgm:spPr/>
      <dgm:t>
        <a:bodyPr/>
        <a:lstStyle/>
        <a:p>
          <a:endParaRPr lang="ru-RU"/>
        </a:p>
      </dgm:t>
    </dgm:pt>
    <dgm:pt modelId="{DE1FCBEB-38DA-4BE2-903D-AB47B16BED95}" type="parTrans" cxnId="{5861E7A2-CFFD-4360-89A6-AD4C6A3ABD95}">
      <dgm:prSet/>
      <dgm:spPr/>
      <dgm:t>
        <a:bodyPr/>
        <a:lstStyle/>
        <a:p>
          <a:endParaRPr lang="ru-RU"/>
        </a:p>
      </dgm:t>
    </dgm:pt>
    <dgm:pt modelId="{66363056-3E3F-413C-A8FD-9DB70A42B2DE}" type="sibTrans" cxnId="{5861E7A2-CFFD-4360-89A6-AD4C6A3ABD95}">
      <dgm:prSet/>
      <dgm:spPr/>
      <dgm:t>
        <a:bodyPr/>
        <a:lstStyle/>
        <a:p>
          <a:endParaRPr lang="ru-RU"/>
        </a:p>
      </dgm:t>
    </dgm:pt>
    <dgm:pt modelId="{B64D48B9-2ACF-44A9-8D6E-05043EB236D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Дарение экспонатов, фотографий, документов ветеранами, учителями, родителями, выпускниками, односельчанами</a:t>
          </a:r>
          <a:endParaRPr lang="ru-RU" dirty="0"/>
        </a:p>
      </dgm:t>
    </dgm:pt>
    <dgm:pt modelId="{65DFAD0F-7B6E-446E-BDFD-004CA9D74E2A}" type="parTrans" cxnId="{82CBCFD4-0FDD-409A-A24C-A54ACF46C247}">
      <dgm:prSet/>
      <dgm:spPr/>
      <dgm:t>
        <a:bodyPr/>
        <a:lstStyle/>
        <a:p>
          <a:endParaRPr lang="ru-RU"/>
        </a:p>
      </dgm:t>
    </dgm:pt>
    <dgm:pt modelId="{7B758864-9D60-4421-A1BC-B3165E29A22A}" type="sibTrans" cxnId="{82CBCFD4-0FDD-409A-A24C-A54ACF46C247}">
      <dgm:prSet/>
      <dgm:spPr/>
      <dgm:t>
        <a:bodyPr/>
        <a:lstStyle/>
        <a:p>
          <a:endParaRPr lang="ru-RU"/>
        </a:p>
      </dgm:t>
    </dgm:pt>
    <dgm:pt modelId="{5A39084C-F076-43AC-80FF-2BAFFF9791E8}">
      <dgm:prSet/>
      <dgm:spPr/>
      <dgm:t>
        <a:bodyPr/>
        <a:lstStyle/>
        <a:p>
          <a:endParaRPr lang="ru-RU"/>
        </a:p>
      </dgm:t>
    </dgm:pt>
    <dgm:pt modelId="{EECEA7FA-E32C-4A52-8911-6258AFC8D506}" type="parTrans" cxnId="{ADF4D14E-9003-4247-A23B-A062D8ED65F9}">
      <dgm:prSet/>
      <dgm:spPr/>
      <dgm:t>
        <a:bodyPr/>
        <a:lstStyle/>
        <a:p>
          <a:endParaRPr lang="ru-RU"/>
        </a:p>
      </dgm:t>
    </dgm:pt>
    <dgm:pt modelId="{832CA297-9A97-45F5-AFAE-B355C02E81E3}" type="sibTrans" cxnId="{ADF4D14E-9003-4247-A23B-A062D8ED65F9}">
      <dgm:prSet/>
      <dgm:spPr/>
      <dgm:t>
        <a:bodyPr/>
        <a:lstStyle/>
        <a:p>
          <a:endParaRPr lang="ru-RU"/>
        </a:p>
      </dgm:t>
    </dgm:pt>
    <dgm:pt modelId="{DBBB7C0E-A9BB-4DEF-AFF3-26B124F8BED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Сотрудничество с районным краеведческим музеем</a:t>
          </a:r>
          <a:endParaRPr lang="ru-RU" dirty="0"/>
        </a:p>
      </dgm:t>
    </dgm:pt>
    <dgm:pt modelId="{84775D0E-7FE9-4FD8-94DD-FD650FC66DCE}" type="parTrans" cxnId="{189AA479-D367-4132-9974-F8279CAD5918}">
      <dgm:prSet/>
      <dgm:spPr/>
      <dgm:t>
        <a:bodyPr/>
        <a:lstStyle/>
        <a:p>
          <a:endParaRPr lang="ru-RU"/>
        </a:p>
      </dgm:t>
    </dgm:pt>
    <dgm:pt modelId="{EABA62D4-F2F1-482C-AE62-35D673BE7C0B}" type="sibTrans" cxnId="{189AA479-D367-4132-9974-F8279CAD5918}">
      <dgm:prSet/>
      <dgm:spPr/>
      <dgm:t>
        <a:bodyPr/>
        <a:lstStyle/>
        <a:p>
          <a:endParaRPr lang="ru-RU"/>
        </a:p>
      </dgm:t>
    </dgm:pt>
    <dgm:pt modelId="{13B17296-053E-4703-B5A6-815DE3992453}">
      <dgm:prSet/>
      <dgm:spPr/>
      <dgm:t>
        <a:bodyPr/>
        <a:lstStyle/>
        <a:p>
          <a:endParaRPr lang="ru-RU"/>
        </a:p>
      </dgm:t>
    </dgm:pt>
    <dgm:pt modelId="{F1867F72-C4C5-4EDE-80A5-91855683785D}" type="parTrans" cxnId="{B54C7A53-E834-4108-A072-7D66ED862E29}">
      <dgm:prSet/>
      <dgm:spPr/>
      <dgm:t>
        <a:bodyPr/>
        <a:lstStyle/>
        <a:p>
          <a:endParaRPr lang="ru-RU"/>
        </a:p>
      </dgm:t>
    </dgm:pt>
    <dgm:pt modelId="{412752A9-5942-4A95-A1B1-85BB71AF5902}" type="sibTrans" cxnId="{B54C7A53-E834-4108-A072-7D66ED862E29}">
      <dgm:prSet/>
      <dgm:spPr/>
      <dgm:t>
        <a:bodyPr/>
        <a:lstStyle/>
        <a:p>
          <a:endParaRPr lang="ru-RU"/>
        </a:p>
      </dgm:t>
    </dgm:pt>
    <dgm:pt modelId="{5BE08C98-FCA7-460A-8A8E-D8E08FD7EF1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Походы, экскурсии</a:t>
          </a:r>
          <a:endParaRPr lang="ru-RU" dirty="0"/>
        </a:p>
      </dgm:t>
    </dgm:pt>
    <dgm:pt modelId="{ED25394C-BF8C-4328-9A96-642A9599699B}" type="parTrans" cxnId="{0E5F2216-EA48-49CD-9566-9463A95E46CD}">
      <dgm:prSet/>
      <dgm:spPr/>
      <dgm:t>
        <a:bodyPr/>
        <a:lstStyle/>
        <a:p>
          <a:endParaRPr lang="ru-RU"/>
        </a:p>
      </dgm:t>
    </dgm:pt>
    <dgm:pt modelId="{3C663789-48D5-430E-96E5-4E83DA953F4D}" type="sibTrans" cxnId="{0E5F2216-EA48-49CD-9566-9463A95E46CD}">
      <dgm:prSet/>
      <dgm:spPr/>
      <dgm:t>
        <a:bodyPr/>
        <a:lstStyle/>
        <a:p>
          <a:endParaRPr lang="ru-RU"/>
        </a:p>
      </dgm:t>
    </dgm:pt>
    <dgm:pt modelId="{5731532B-22B1-4B07-BACE-CC226A7E4727}">
      <dgm:prSet phldrT="[Текст]" phldr="1"/>
      <dgm:spPr/>
      <dgm:t>
        <a:bodyPr/>
        <a:lstStyle/>
        <a:p>
          <a:endParaRPr lang="ru-RU"/>
        </a:p>
      </dgm:t>
    </dgm:pt>
    <dgm:pt modelId="{A6429403-07E6-4D1C-A00E-C298676DE4AC}" type="sibTrans" cxnId="{C8BB5D0E-4257-435F-B2BE-7933FD01422F}">
      <dgm:prSet/>
      <dgm:spPr/>
      <dgm:t>
        <a:bodyPr/>
        <a:lstStyle/>
        <a:p>
          <a:endParaRPr lang="ru-RU"/>
        </a:p>
      </dgm:t>
    </dgm:pt>
    <dgm:pt modelId="{94EDEF05-EB2E-4883-93D5-E246C7C59F38}" type="parTrans" cxnId="{C8BB5D0E-4257-435F-B2BE-7933FD01422F}">
      <dgm:prSet/>
      <dgm:spPr/>
      <dgm:t>
        <a:bodyPr/>
        <a:lstStyle/>
        <a:p>
          <a:endParaRPr lang="ru-RU"/>
        </a:p>
      </dgm:t>
    </dgm:pt>
    <dgm:pt modelId="{6923DBB0-928E-46DB-9345-ABC2BF3EBD15}" type="pres">
      <dgm:prSet presAssocID="{FC954A5B-26B6-4346-9AA5-7C29340E88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36C86-2AFD-4CDA-A00E-8E2CE52DE495}" type="pres">
      <dgm:prSet presAssocID="{4EDF1E60-BB8C-4F46-BBAE-4CAF5409363F}" presName="composite" presStyleCnt="0"/>
      <dgm:spPr/>
    </dgm:pt>
    <dgm:pt modelId="{D80BC23F-70E9-4B3B-9B72-39CF900DF7FF}" type="pres">
      <dgm:prSet presAssocID="{4EDF1E60-BB8C-4F46-BBAE-4CAF5409363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233AD-F979-4B8F-A102-5087E7FD60B3}" type="pres">
      <dgm:prSet presAssocID="{4EDF1E60-BB8C-4F46-BBAE-4CAF5409363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F2D4E-9832-494E-8659-B252F7863F6A}" type="pres">
      <dgm:prSet presAssocID="{70692B51-AE15-488A-86DC-AEAEA0120DE1}" presName="sp" presStyleCnt="0"/>
      <dgm:spPr/>
    </dgm:pt>
    <dgm:pt modelId="{48ABFB6C-505F-4620-AC33-991201101DD9}" type="pres">
      <dgm:prSet presAssocID="{5731532B-22B1-4B07-BACE-CC226A7E4727}" presName="composite" presStyleCnt="0"/>
      <dgm:spPr/>
    </dgm:pt>
    <dgm:pt modelId="{CA556514-03B2-4022-AA6C-9F2C93304C9F}" type="pres">
      <dgm:prSet presAssocID="{5731532B-22B1-4B07-BACE-CC226A7E472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F81DB-6D6F-4085-BC02-6B8F0CB2CA22}" type="pres">
      <dgm:prSet presAssocID="{5731532B-22B1-4B07-BACE-CC226A7E472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E559A-7DDD-4E9F-A034-F85740251D30}" type="pres">
      <dgm:prSet presAssocID="{A6429403-07E6-4D1C-A00E-C298676DE4AC}" presName="sp" presStyleCnt="0"/>
      <dgm:spPr/>
    </dgm:pt>
    <dgm:pt modelId="{DF0232BB-AD52-4378-AD62-A4B5C3EE5CFE}" type="pres">
      <dgm:prSet presAssocID="{2A23B11C-5700-4F0C-8255-C33CCDB26864}" presName="composite" presStyleCnt="0"/>
      <dgm:spPr/>
    </dgm:pt>
    <dgm:pt modelId="{222C82B5-460B-40E3-976E-EF7F7D51492E}" type="pres">
      <dgm:prSet presAssocID="{2A23B11C-5700-4F0C-8255-C33CCDB2686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AC23-376C-4D69-AD18-07F0260ACE90}" type="pres">
      <dgm:prSet presAssocID="{2A23B11C-5700-4F0C-8255-C33CCDB2686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F211-259B-4EB7-A4EC-77F808807405}" type="pres">
      <dgm:prSet presAssocID="{B0C1FCCD-99EE-4512-9035-61C42F5A6C93}" presName="sp" presStyleCnt="0"/>
      <dgm:spPr/>
    </dgm:pt>
    <dgm:pt modelId="{EA3FC1A8-F72E-4242-9635-411B8E6F7596}" type="pres">
      <dgm:prSet presAssocID="{CD43FB15-0E53-4A36-A88F-A215B807AFA3}" presName="composite" presStyleCnt="0"/>
      <dgm:spPr/>
    </dgm:pt>
    <dgm:pt modelId="{C062B289-BD7E-4133-BD9C-C1D90180C3EF}" type="pres">
      <dgm:prSet presAssocID="{CD43FB15-0E53-4A36-A88F-A215B807AFA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355D9-6C9A-4D7F-802B-1A8EF68385E5}" type="pres">
      <dgm:prSet presAssocID="{CD43FB15-0E53-4A36-A88F-A215B807AFA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5727-3F23-4C67-AD48-1E3A2B84B4F9}" type="pres">
      <dgm:prSet presAssocID="{66363056-3E3F-413C-A8FD-9DB70A42B2DE}" presName="sp" presStyleCnt="0"/>
      <dgm:spPr/>
    </dgm:pt>
    <dgm:pt modelId="{C959BE5E-23CB-459F-BB0A-3558D8D075E6}" type="pres">
      <dgm:prSet presAssocID="{5A39084C-F076-43AC-80FF-2BAFFF9791E8}" presName="composite" presStyleCnt="0"/>
      <dgm:spPr/>
    </dgm:pt>
    <dgm:pt modelId="{2883C568-3F6F-4627-BDB2-DB6449521B6C}" type="pres">
      <dgm:prSet presAssocID="{5A39084C-F076-43AC-80FF-2BAFFF9791E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86F78-5699-4ED5-958C-6742B1895A74}" type="pres">
      <dgm:prSet presAssocID="{5A39084C-F076-43AC-80FF-2BAFFF9791E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A1CE-1973-4A90-A022-FA46C8FE912C}" type="pres">
      <dgm:prSet presAssocID="{832CA297-9A97-45F5-AFAE-B355C02E81E3}" presName="sp" presStyleCnt="0"/>
      <dgm:spPr/>
    </dgm:pt>
    <dgm:pt modelId="{34DE4C99-3E43-42DA-BB8F-63E9BB429124}" type="pres">
      <dgm:prSet presAssocID="{13B17296-053E-4703-B5A6-815DE3992453}" presName="composite" presStyleCnt="0"/>
      <dgm:spPr/>
    </dgm:pt>
    <dgm:pt modelId="{A2D8AD41-D891-47F9-AD25-1D8DE8011D2E}" type="pres">
      <dgm:prSet presAssocID="{13B17296-053E-4703-B5A6-815DE399245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133D5-E1BE-44ED-9E70-69C6750312B3}" type="pres">
      <dgm:prSet presAssocID="{13B17296-053E-4703-B5A6-815DE3992453}" presName="descendantText" presStyleLbl="alignAcc1" presStyleIdx="5" presStyleCnt="6" custLinFactNeighborX="-846" custLinFactNeighborY="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C852A-6113-4FBA-BAF9-BC775D5FFA64}" srcId="{FC954A5B-26B6-4346-9AA5-7C29340E88DC}" destId="{2A23B11C-5700-4F0C-8255-C33CCDB26864}" srcOrd="2" destOrd="0" parTransId="{3C4517AD-8F59-4469-A95E-9F6008FA40DF}" sibTransId="{B0C1FCCD-99EE-4512-9035-61C42F5A6C93}"/>
    <dgm:cxn modelId="{82CBCFD4-0FDD-409A-A24C-A54ACF46C247}" srcId="{CD43FB15-0E53-4A36-A88F-A215B807AFA3}" destId="{B64D48B9-2ACF-44A9-8D6E-05043EB236D2}" srcOrd="0" destOrd="0" parTransId="{65DFAD0F-7B6E-446E-BDFD-004CA9D74E2A}" sibTransId="{7B758864-9D60-4421-A1BC-B3165E29A22A}"/>
    <dgm:cxn modelId="{B54C7A53-E834-4108-A072-7D66ED862E29}" srcId="{FC954A5B-26B6-4346-9AA5-7C29340E88DC}" destId="{13B17296-053E-4703-B5A6-815DE3992453}" srcOrd="5" destOrd="0" parTransId="{F1867F72-C4C5-4EDE-80A5-91855683785D}" sibTransId="{412752A9-5942-4A95-A1B1-85BB71AF5902}"/>
    <dgm:cxn modelId="{189AA479-D367-4132-9974-F8279CAD5918}" srcId="{5A39084C-F076-43AC-80FF-2BAFFF9791E8}" destId="{DBBB7C0E-A9BB-4DEF-AFF3-26B124F8BED3}" srcOrd="0" destOrd="0" parTransId="{84775D0E-7FE9-4FD8-94DD-FD650FC66DCE}" sibTransId="{EABA62D4-F2F1-482C-AE62-35D673BE7C0B}"/>
    <dgm:cxn modelId="{5861E7A2-CFFD-4360-89A6-AD4C6A3ABD95}" srcId="{FC954A5B-26B6-4346-9AA5-7C29340E88DC}" destId="{CD43FB15-0E53-4A36-A88F-A215B807AFA3}" srcOrd="3" destOrd="0" parTransId="{DE1FCBEB-38DA-4BE2-903D-AB47B16BED95}" sibTransId="{66363056-3E3F-413C-A8FD-9DB70A42B2DE}"/>
    <dgm:cxn modelId="{A487D0FB-A24C-484E-A9D7-8C7EDED7A97F}" type="presOf" srcId="{B64D48B9-2ACF-44A9-8D6E-05043EB236D2}" destId="{F0E355D9-6C9A-4D7F-802B-1A8EF68385E5}" srcOrd="0" destOrd="0" presId="urn:microsoft.com/office/officeart/2005/8/layout/chevron2"/>
    <dgm:cxn modelId="{1A34777D-AE71-46BD-A57E-8D774038106F}" type="presOf" srcId="{2A23B11C-5700-4F0C-8255-C33CCDB26864}" destId="{222C82B5-460B-40E3-976E-EF7F7D51492E}" srcOrd="0" destOrd="0" presId="urn:microsoft.com/office/officeart/2005/8/layout/chevron2"/>
    <dgm:cxn modelId="{802D1F04-34AF-4E1D-B1CB-DEE1D47AD7FC}" type="presOf" srcId="{B82F9781-9C51-4B36-90EA-395E48A6DF80}" destId="{E635AC23-376C-4D69-AD18-07F0260ACE90}" srcOrd="0" destOrd="0" presId="urn:microsoft.com/office/officeart/2005/8/layout/chevron2"/>
    <dgm:cxn modelId="{ADF4D14E-9003-4247-A23B-A062D8ED65F9}" srcId="{FC954A5B-26B6-4346-9AA5-7C29340E88DC}" destId="{5A39084C-F076-43AC-80FF-2BAFFF9791E8}" srcOrd="4" destOrd="0" parTransId="{EECEA7FA-E32C-4A52-8911-6258AFC8D506}" sibTransId="{832CA297-9A97-45F5-AFAE-B355C02E81E3}"/>
    <dgm:cxn modelId="{2691CD00-9D5F-473E-828E-6975C2532A41}" srcId="{4EDF1E60-BB8C-4F46-BBAE-4CAF5409363F}" destId="{24A76A67-0859-4755-A964-FD6828094120}" srcOrd="0" destOrd="0" parTransId="{A8648DB8-2413-47F1-A7E4-936CD87339EC}" sibTransId="{99AD0DB5-AC85-44D9-A0D7-B605644F2701}"/>
    <dgm:cxn modelId="{0A8B82FD-89BE-4DC7-988E-0805B1B9EBC1}" srcId="{2A23B11C-5700-4F0C-8255-C33CCDB26864}" destId="{B82F9781-9C51-4B36-90EA-395E48A6DF80}" srcOrd="0" destOrd="0" parTransId="{8123D639-31A3-4603-8B14-D5C581F0E514}" sibTransId="{EE4D5476-6F86-435E-B426-8BB3116A61DF}"/>
    <dgm:cxn modelId="{0E5F2216-EA48-49CD-9566-9463A95E46CD}" srcId="{13B17296-053E-4703-B5A6-815DE3992453}" destId="{5BE08C98-FCA7-460A-8A8E-D8E08FD7EF15}" srcOrd="0" destOrd="0" parTransId="{ED25394C-BF8C-4328-9A96-642A9599699B}" sibTransId="{3C663789-48D5-430E-96E5-4E83DA953F4D}"/>
    <dgm:cxn modelId="{CC6CE495-E4EF-4EBB-A044-642BE13F48DE}" srcId="{FC954A5B-26B6-4346-9AA5-7C29340E88DC}" destId="{4EDF1E60-BB8C-4F46-BBAE-4CAF5409363F}" srcOrd="0" destOrd="0" parTransId="{CAE19F8E-0D9F-4310-99D9-4B010420E24D}" sibTransId="{70692B51-AE15-488A-86DC-AEAEA0120DE1}"/>
    <dgm:cxn modelId="{E8712B4E-FF7F-4D94-8F42-0912D095DB5A}" type="presOf" srcId="{5A39084C-F076-43AC-80FF-2BAFFF9791E8}" destId="{2883C568-3F6F-4627-BDB2-DB6449521B6C}" srcOrd="0" destOrd="0" presId="urn:microsoft.com/office/officeart/2005/8/layout/chevron2"/>
    <dgm:cxn modelId="{C0FE77C6-4983-4B83-811C-17E920E152FB}" type="presOf" srcId="{0FC490B2-2722-4D7A-B216-D03A4153CE32}" destId="{8BFF81DB-6D6F-4085-BC02-6B8F0CB2CA22}" srcOrd="0" destOrd="0" presId="urn:microsoft.com/office/officeart/2005/8/layout/chevron2"/>
    <dgm:cxn modelId="{FAE9B9A6-47A9-4823-98FC-8702BAEC072D}" srcId="{5731532B-22B1-4B07-BACE-CC226A7E4727}" destId="{0FC490B2-2722-4D7A-B216-D03A4153CE32}" srcOrd="0" destOrd="0" parTransId="{16C9CAFC-38F8-4D2B-B971-04314F312D85}" sibTransId="{7E0F636B-42E5-4CF6-839A-A2EB93EC1CBA}"/>
    <dgm:cxn modelId="{6162BFF8-7D38-433C-88D2-659D6BF1C0D6}" type="presOf" srcId="{4EDF1E60-BB8C-4F46-BBAE-4CAF5409363F}" destId="{D80BC23F-70E9-4B3B-9B72-39CF900DF7FF}" srcOrd="0" destOrd="0" presId="urn:microsoft.com/office/officeart/2005/8/layout/chevron2"/>
    <dgm:cxn modelId="{FD6EA209-A4F4-4C8F-8D33-C4E65B3DDA56}" type="presOf" srcId="{5BE08C98-FCA7-460A-8A8E-D8E08FD7EF15}" destId="{14E133D5-E1BE-44ED-9E70-69C6750312B3}" srcOrd="0" destOrd="0" presId="urn:microsoft.com/office/officeart/2005/8/layout/chevron2"/>
    <dgm:cxn modelId="{23A189F0-A4DB-48A8-A20A-37F8A8413933}" type="presOf" srcId="{13B17296-053E-4703-B5A6-815DE3992453}" destId="{A2D8AD41-D891-47F9-AD25-1D8DE8011D2E}" srcOrd="0" destOrd="0" presId="urn:microsoft.com/office/officeart/2005/8/layout/chevron2"/>
    <dgm:cxn modelId="{1961EE4E-A4B6-4DEA-8706-4D073A6F8727}" type="presOf" srcId="{CD43FB15-0E53-4A36-A88F-A215B807AFA3}" destId="{C062B289-BD7E-4133-BD9C-C1D90180C3EF}" srcOrd="0" destOrd="0" presId="urn:microsoft.com/office/officeart/2005/8/layout/chevron2"/>
    <dgm:cxn modelId="{C2AFDB5B-67EC-40E3-B323-4E49D03F27F1}" type="presOf" srcId="{FC954A5B-26B6-4346-9AA5-7C29340E88DC}" destId="{6923DBB0-928E-46DB-9345-ABC2BF3EBD15}" srcOrd="0" destOrd="0" presId="urn:microsoft.com/office/officeart/2005/8/layout/chevron2"/>
    <dgm:cxn modelId="{C8BB5D0E-4257-435F-B2BE-7933FD01422F}" srcId="{FC954A5B-26B6-4346-9AA5-7C29340E88DC}" destId="{5731532B-22B1-4B07-BACE-CC226A7E4727}" srcOrd="1" destOrd="0" parTransId="{94EDEF05-EB2E-4883-93D5-E246C7C59F38}" sibTransId="{A6429403-07E6-4D1C-A00E-C298676DE4AC}"/>
    <dgm:cxn modelId="{A3BB874A-7F46-4E0E-B1FB-AF9C53403B24}" type="presOf" srcId="{24A76A67-0859-4755-A964-FD6828094120}" destId="{A69233AD-F979-4B8F-A102-5087E7FD60B3}" srcOrd="0" destOrd="0" presId="urn:microsoft.com/office/officeart/2005/8/layout/chevron2"/>
    <dgm:cxn modelId="{75F0770C-BA62-41C0-AC42-CABA8D724DF4}" type="presOf" srcId="{5731532B-22B1-4B07-BACE-CC226A7E4727}" destId="{CA556514-03B2-4022-AA6C-9F2C93304C9F}" srcOrd="0" destOrd="0" presId="urn:microsoft.com/office/officeart/2005/8/layout/chevron2"/>
    <dgm:cxn modelId="{2F393E2C-2A2B-4AE5-B65A-85CF9D53A7D1}" type="presOf" srcId="{DBBB7C0E-A9BB-4DEF-AFF3-26B124F8BED3}" destId="{37886F78-5699-4ED5-958C-6742B1895A74}" srcOrd="0" destOrd="0" presId="urn:microsoft.com/office/officeart/2005/8/layout/chevron2"/>
    <dgm:cxn modelId="{419C0072-7558-4DC1-9D94-79D20BC488E1}" type="presParOf" srcId="{6923DBB0-928E-46DB-9345-ABC2BF3EBD15}" destId="{F3D36C86-2AFD-4CDA-A00E-8E2CE52DE495}" srcOrd="0" destOrd="0" presId="urn:microsoft.com/office/officeart/2005/8/layout/chevron2"/>
    <dgm:cxn modelId="{C742009F-1636-4A61-8BC2-7F587D419D2E}" type="presParOf" srcId="{F3D36C86-2AFD-4CDA-A00E-8E2CE52DE495}" destId="{D80BC23F-70E9-4B3B-9B72-39CF900DF7FF}" srcOrd="0" destOrd="0" presId="urn:microsoft.com/office/officeart/2005/8/layout/chevron2"/>
    <dgm:cxn modelId="{F7A0004E-0A06-4F0B-A937-9DE956F75FB7}" type="presParOf" srcId="{F3D36C86-2AFD-4CDA-A00E-8E2CE52DE495}" destId="{A69233AD-F979-4B8F-A102-5087E7FD60B3}" srcOrd="1" destOrd="0" presId="urn:microsoft.com/office/officeart/2005/8/layout/chevron2"/>
    <dgm:cxn modelId="{8C29CCEB-F7B5-4325-8CCE-6E6DA0DCEC2E}" type="presParOf" srcId="{6923DBB0-928E-46DB-9345-ABC2BF3EBD15}" destId="{451F2D4E-9832-494E-8659-B252F7863F6A}" srcOrd="1" destOrd="0" presId="urn:microsoft.com/office/officeart/2005/8/layout/chevron2"/>
    <dgm:cxn modelId="{ED99DD45-AB75-44D2-84D0-6B819FB81095}" type="presParOf" srcId="{6923DBB0-928E-46DB-9345-ABC2BF3EBD15}" destId="{48ABFB6C-505F-4620-AC33-991201101DD9}" srcOrd="2" destOrd="0" presId="urn:microsoft.com/office/officeart/2005/8/layout/chevron2"/>
    <dgm:cxn modelId="{CD301AA3-D0F0-4F43-9A05-C9E97BA0386D}" type="presParOf" srcId="{48ABFB6C-505F-4620-AC33-991201101DD9}" destId="{CA556514-03B2-4022-AA6C-9F2C93304C9F}" srcOrd="0" destOrd="0" presId="urn:microsoft.com/office/officeart/2005/8/layout/chevron2"/>
    <dgm:cxn modelId="{855D4343-6DE0-4BEB-AE9B-C5E290DE9B94}" type="presParOf" srcId="{48ABFB6C-505F-4620-AC33-991201101DD9}" destId="{8BFF81DB-6D6F-4085-BC02-6B8F0CB2CA22}" srcOrd="1" destOrd="0" presId="urn:microsoft.com/office/officeart/2005/8/layout/chevron2"/>
    <dgm:cxn modelId="{E2D090A7-EC8C-4003-A0B1-72E47DCE6946}" type="presParOf" srcId="{6923DBB0-928E-46DB-9345-ABC2BF3EBD15}" destId="{7E7E559A-7DDD-4E9F-A034-F85740251D30}" srcOrd="3" destOrd="0" presId="urn:microsoft.com/office/officeart/2005/8/layout/chevron2"/>
    <dgm:cxn modelId="{5F898E49-D35C-4829-B36E-09494AC98C84}" type="presParOf" srcId="{6923DBB0-928E-46DB-9345-ABC2BF3EBD15}" destId="{DF0232BB-AD52-4378-AD62-A4B5C3EE5CFE}" srcOrd="4" destOrd="0" presId="urn:microsoft.com/office/officeart/2005/8/layout/chevron2"/>
    <dgm:cxn modelId="{D3CF3189-8019-41A0-A314-6C22841298C0}" type="presParOf" srcId="{DF0232BB-AD52-4378-AD62-A4B5C3EE5CFE}" destId="{222C82B5-460B-40E3-976E-EF7F7D51492E}" srcOrd="0" destOrd="0" presId="urn:microsoft.com/office/officeart/2005/8/layout/chevron2"/>
    <dgm:cxn modelId="{E1566182-2233-42B0-ACE1-B04D47E164BE}" type="presParOf" srcId="{DF0232BB-AD52-4378-AD62-A4B5C3EE5CFE}" destId="{E635AC23-376C-4D69-AD18-07F0260ACE90}" srcOrd="1" destOrd="0" presId="urn:microsoft.com/office/officeart/2005/8/layout/chevron2"/>
    <dgm:cxn modelId="{A50C6250-DEA2-4D5C-AC37-F58247F9ABDB}" type="presParOf" srcId="{6923DBB0-928E-46DB-9345-ABC2BF3EBD15}" destId="{E7DAF211-259B-4EB7-A4EC-77F808807405}" srcOrd="5" destOrd="0" presId="urn:microsoft.com/office/officeart/2005/8/layout/chevron2"/>
    <dgm:cxn modelId="{8E91C042-2A6E-413E-9886-C1485E7CC833}" type="presParOf" srcId="{6923DBB0-928E-46DB-9345-ABC2BF3EBD15}" destId="{EA3FC1A8-F72E-4242-9635-411B8E6F7596}" srcOrd="6" destOrd="0" presId="urn:microsoft.com/office/officeart/2005/8/layout/chevron2"/>
    <dgm:cxn modelId="{4255C02C-2CBB-41D8-A09B-4E7DE63BE3C2}" type="presParOf" srcId="{EA3FC1A8-F72E-4242-9635-411B8E6F7596}" destId="{C062B289-BD7E-4133-BD9C-C1D90180C3EF}" srcOrd="0" destOrd="0" presId="urn:microsoft.com/office/officeart/2005/8/layout/chevron2"/>
    <dgm:cxn modelId="{6587CC00-1EA8-492C-8412-6F08B686C506}" type="presParOf" srcId="{EA3FC1A8-F72E-4242-9635-411B8E6F7596}" destId="{F0E355D9-6C9A-4D7F-802B-1A8EF68385E5}" srcOrd="1" destOrd="0" presId="urn:microsoft.com/office/officeart/2005/8/layout/chevron2"/>
    <dgm:cxn modelId="{0E31CEBA-BF8A-4157-82D0-758AFBEE004A}" type="presParOf" srcId="{6923DBB0-928E-46DB-9345-ABC2BF3EBD15}" destId="{A3BC5727-3F23-4C67-AD48-1E3A2B84B4F9}" srcOrd="7" destOrd="0" presId="urn:microsoft.com/office/officeart/2005/8/layout/chevron2"/>
    <dgm:cxn modelId="{BE840D25-33A3-4D30-8471-3B2F0C0323A2}" type="presParOf" srcId="{6923DBB0-928E-46DB-9345-ABC2BF3EBD15}" destId="{C959BE5E-23CB-459F-BB0A-3558D8D075E6}" srcOrd="8" destOrd="0" presId="urn:microsoft.com/office/officeart/2005/8/layout/chevron2"/>
    <dgm:cxn modelId="{E997CFB4-A72E-4294-BF69-02754856EED3}" type="presParOf" srcId="{C959BE5E-23CB-459F-BB0A-3558D8D075E6}" destId="{2883C568-3F6F-4627-BDB2-DB6449521B6C}" srcOrd="0" destOrd="0" presId="urn:microsoft.com/office/officeart/2005/8/layout/chevron2"/>
    <dgm:cxn modelId="{10BA0C30-7DBE-4EDE-B291-F9FADCC2E8F0}" type="presParOf" srcId="{C959BE5E-23CB-459F-BB0A-3558D8D075E6}" destId="{37886F78-5699-4ED5-958C-6742B1895A74}" srcOrd="1" destOrd="0" presId="urn:microsoft.com/office/officeart/2005/8/layout/chevron2"/>
    <dgm:cxn modelId="{855290F6-7CA5-46E7-BA73-A27B229E110E}" type="presParOf" srcId="{6923DBB0-928E-46DB-9345-ABC2BF3EBD15}" destId="{AA69A1CE-1973-4A90-A022-FA46C8FE912C}" srcOrd="9" destOrd="0" presId="urn:microsoft.com/office/officeart/2005/8/layout/chevron2"/>
    <dgm:cxn modelId="{4CA1BE4F-D0F4-4C19-B04A-2EC2AA50CC65}" type="presParOf" srcId="{6923DBB0-928E-46DB-9345-ABC2BF3EBD15}" destId="{34DE4C99-3E43-42DA-BB8F-63E9BB429124}" srcOrd="10" destOrd="0" presId="urn:microsoft.com/office/officeart/2005/8/layout/chevron2"/>
    <dgm:cxn modelId="{F72B69A3-6717-4EE3-BDB4-E3408F346063}" type="presParOf" srcId="{34DE4C99-3E43-42DA-BB8F-63E9BB429124}" destId="{A2D8AD41-D891-47F9-AD25-1D8DE8011D2E}" srcOrd="0" destOrd="0" presId="urn:microsoft.com/office/officeart/2005/8/layout/chevron2"/>
    <dgm:cxn modelId="{ECA347AF-F6DD-40FF-8D18-80257696B488}" type="presParOf" srcId="{34DE4C99-3E43-42DA-BB8F-63E9BB429124}" destId="{14E133D5-E1BE-44ED-9E70-69C6750312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C23F-70E9-4B3B-9B72-39CF900DF7FF}">
      <dsp:nvSpPr>
        <dsp:cNvPr id="0" name=""/>
        <dsp:cNvSpPr/>
      </dsp:nvSpPr>
      <dsp:spPr>
        <a:xfrm rot="5400000">
          <a:off x="-136465" y="136649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18602"/>
        <a:ext cx="636838" cy="272931"/>
      </dsp:txXfrm>
    </dsp:sp>
    <dsp:sp modelId="{A69233AD-F979-4B8F-A102-5087E7FD60B3}">
      <dsp:nvSpPr>
        <dsp:cNvPr id="0" name=""/>
        <dsp:cNvSpPr/>
      </dsp:nvSpPr>
      <dsp:spPr>
        <a:xfrm rot="5400000">
          <a:off x="3934840" y="-3297818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Архив школы (фотографии, альбомы, грамоты, атрибутика и др.)</a:t>
          </a:r>
          <a:endParaRPr lang="ru-RU" sz="1800" kern="1200" dirty="0"/>
        </a:p>
      </dsp:txBody>
      <dsp:txXfrm rot="-5400000">
        <a:off x="636839" y="29050"/>
        <a:ext cx="7158486" cy="533615"/>
      </dsp:txXfrm>
    </dsp:sp>
    <dsp:sp modelId="{CA556514-03B2-4022-AA6C-9F2C93304C9F}">
      <dsp:nvSpPr>
        <dsp:cNvPr id="0" name=""/>
        <dsp:cNvSpPr/>
      </dsp:nvSpPr>
      <dsp:spPr>
        <a:xfrm rot="5400000">
          <a:off x="-136465" y="948332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1130285"/>
        <a:ext cx="636838" cy="272931"/>
      </dsp:txXfrm>
    </dsp:sp>
    <dsp:sp modelId="{8BFF81DB-6D6F-4085-BC02-6B8F0CB2CA22}">
      <dsp:nvSpPr>
        <dsp:cNvPr id="0" name=""/>
        <dsp:cNvSpPr/>
      </dsp:nvSpPr>
      <dsp:spPr>
        <a:xfrm rot="5400000">
          <a:off x="3934840" y="-2486135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Семейные архивы</a:t>
          </a:r>
          <a:endParaRPr lang="ru-RU" sz="1800" kern="1200" dirty="0"/>
        </a:p>
      </dsp:txBody>
      <dsp:txXfrm rot="-5400000">
        <a:off x="636839" y="840733"/>
        <a:ext cx="7158486" cy="533615"/>
      </dsp:txXfrm>
    </dsp:sp>
    <dsp:sp modelId="{222C82B5-460B-40E3-976E-EF7F7D51492E}">
      <dsp:nvSpPr>
        <dsp:cNvPr id="0" name=""/>
        <dsp:cNvSpPr/>
      </dsp:nvSpPr>
      <dsp:spPr>
        <a:xfrm rot="5400000">
          <a:off x="-136465" y="1760015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1941968"/>
        <a:ext cx="636838" cy="272931"/>
      </dsp:txXfrm>
    </dsp:sp>
    <dsp:sp modelId="{E635AC23-376C-4D69-AD18-07F0260ACE90}">
      <dsp:nvSpPr>
        <dsp:cNvPr id="0" name=""/>
        <dsp:cNvSpPr/>
      </dsp:nvSpPr>
      <dsp:spPr>
        <a:xfrm rot="5400000">
          <a:off x="3934840" y="-1674451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Работа поисковых групп</a:t>
          </a:r>
          <a:endParaRPr lang="ru-RU" sz="1800" kern="1200" dirty="0"/>
        </a:p>
      </dsp:txBody>
      <dsp:txXfrm rot="-5400000">
        <a:off x="636839" y="1652417"/>
        <a:ext cx="7158486" cy="533615"/>
      </dsp:txXfrm>
    </dsp:sp>
    <dsp:sp modelId="{C062B289-BD7E-4133-BD9C-C1D90180C3EF}">
      <dsp:nvSpPr>
        <dsp:cNvPr id="0" name=""/>
        <dsp:cNvSpPr/>
      </dsp:nvSpPr>
      <dsp:spPr>
        <a:xfrm rot="5400000">
          <a:off x="-136465" y="2571698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2753651"/>
        <a:ext cx="636838" cy="272931"/>
      </dsp:txXfrm>
    </dsp:sp>
    <dsp:sp modelId="{F0E355D9-6C9A-4D7F-802B-1A8EF68385E5}">
      <dsp:nvSpPr>
        <dsp:cNvPr id="0" name=""/>
        <dsp:cNvSpPr/>
      </dsp:nvSpPr>
      <dsp:spPr>
        <a:xfrm rot="5400000">
          <a:off x="3934840" y="-862768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Дарение экспонатов, фотографий, документов ветеранами, учителями, родителями, выпускниками, односельчанами</a:t>
          </a:r>
          <a:endParaRPr lang="ru-RU" sz="1800" kern="1200" dirty="0"/>
        </a:p>
      </dsp:txBody>
      <dsp:txXfrm rot="-5400000">
        <a:off x="636839" y="2464100"/>
        <a:ext cx="7158486" cy="533615"/>
      </dsp:txXfrm>
    </dsp:sp>
    <dsp:sp modelId="{2883C568-3F6F-4627-BDB2-DB6449521B6C}">
      <dsp:nvSpPr>
        <dsp:cNvPr id="0" name=""/>
        <dsp:cNvSpPr/>
      </dsp:nvSpPr>
      <dsp:spPr>
        <a:xfrm rot="5400000">
          <a:off x="-136465" y="3383381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3565334"/>
        <a:ext cx="636838" cy="272931"/>
      </dsp:txXfrm>
    </dsp:sp>
    <dsp:sp modelId="{37886F78-5699-4ED5-958C-6742B1895A74}">
      <dsp:nvSpPr>
        <dsp:cNvPr id="0" name=""/>
        <dsp:cNvSpPr/>
      </dsp:nvSpPr>
      <dsp:spPr>
        <a:xfrm rot="5400000">
          <a:off x="3934840" y="-51085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Сотрудничество с районным краеведческим музеем</a:t>
          </a:r>
          <a:endParaRPr lang="ru-RU" sz="1800" kern="1200" dirty="0"/>
        </a:p>
      </dsp:txBody>
      <dsp:txXfrm rot="-5400000">
        <a:off x="636839" y="3275783"/>
        <a:ext cx="7158486" cy="533615"/>
      </dsp:txXfrm>
    </dsp:sp>
    <dsp:sp modelId="{A2D8AD41-D891-47F9-AD25-1D8DE8011D2E}">
      <dsp:nvSpPr>
        <dsp:cNvPr id="0" name=""/>
        <dsp:cNvSpPr/>
      </dsp:nvSpPr>
      <dsp:spPr>
        <a:xfrm rot="5400000">
          <a:off x="-136465" y="4195064"/>
          <a:ext cx="909769" cy="636838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4377017"/>
        <a:ext cx="636838" cy="272931"/>
      </dsp:txXfrm>
    </dsp:sp>
    <dsp:sp modelId="{14E133D5-E1BE-44ED-9E70-69C6750312B3}">
      <dsp:nvSpPr>
        <dsp:cNvPr id="0" name=""/>
        <dsp:cNvSpPr/>
      </dsp:nvSpPr>
      <dsp:spPr>
        <a:xfrm rot="5400000">
          <a:off x="3874035" y="806456"/>
          <a:ext cx="591349" cy="718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Походы, экскурсии</a:t>
          </a:r>
          <a:endParaRPr lang="ru-RU" sz="1800" kern="1200" dirty="0"/>
        </a:p>
      </dsp:txBody>
      <dsp:txXfrm rot="-5400000">
        <a:off x="576034" y="4133325"/>
        <a:ext cx="7158486" cy="53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D291A-FD28-4381-8F74-C8C4C62F90C2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ED8C-72BA-4FA5-962E-085299F11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ED8C-72BA-4FA5-962E-085299F117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ED8C-72BA-4FA5-962E-085299F117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school-8.ru/skmuz" TargetMode="Externa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-8.ru/ks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-8.ru/rp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school-8.ru/teachers/velichko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hyperlink" Target="https://docs.google.com/gview?url=https://school-8.ru/files/skmuz/0010.PDF&amp;embedded=true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s://docs.google.com/gview?url=https://school-8.ru/files/skmuz/0008.docx&amp;embedded=true" TargetMode="Externa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gview?url=https://school-8.ru/files/skmuz/0013.docx&amp;embedded=true" TargetMode="Externa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hyperlink" Target="https://school-8.ru/teachers/barshadskay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8" Type="http://schemas.openxmlformats.org/officeDocument/2006/relationships/hyperlink" Target="https://docs.google.com/gview?url=https://school-8.ru/files/skmuz/0014.docx&amp;embedded=tru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5832648" cy="165618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Луначарская  казачья  средняя общеобразовательная школа №8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305800" cy="213388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КОМПЛЕКСНЫЙ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 КРАЕВЕДЧЕСКИЙ  МУЗЕЙ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«ПАМЯТЬ»</a:t>
            </a:r>
          </a:p>
        </p:txBody>
      </p:sp>
      <p:pic>
        <p:nvPicPr>
          <p:cNvPr id="1028" name="Picture 4" descr="C:\Users\Tatyana\Desktop\презентац\АНИМЭ\flag (11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548013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733256"/>
            <a:ext cx="43204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Мирный,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Егорлыкский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Ростовская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229200"/>
            <a:ext cx="268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https://school-8.ru/skmuz</a:t>
            </a:r>
            <a:r>
              <a:rPr lang="ru-RU" dirty="0" smtClean="0"/>
              <a:t/>
            </a: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203848" cy="212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504056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«Слава павшим героям»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«Они жили среди нас»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музей\IMG_60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536504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 музей\IMG_6078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25721" y="2163112"/>
            <a:ext cx="5256583" cy="375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653136"/>
            <a:ext cx="4680520" cy="1872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данных экспозициях посетители могут увидеть личные вещи участников ВОВ, военные билеты, документы к наградам, а так же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найденные нашим поисковым отрядом (саперные лопатки, каски, пули, гранаты, ложки и др.)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92696"/>
            <a:ext cx="3744416" cy="3693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Экспозиции № 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88640"/>
            <a:ext cx="3744416" cy="3693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Экспозиции № 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J:\музей\IMG_6079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6646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568952" cy="8367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 же, мы бережно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имена земляков-участников ВОВ, детей войны  и их воспоминания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и видео) о тех страшных днях.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43808" y="1052736"/>
            <a:ext cx="30963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ценность представляют: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наградные наручные часы Курбатова Ивана Константиновича за обеспечение устойчивой связи во время проведения наступательной операции на Южном фронте;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копия наградного листа ст. сержанта Ярового Луки Григорьевича о представлении его к ордену Красной Звезды;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архивная справка (оригинал) Центрального военно-морского архива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6843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села»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музей\IMG_60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63245" y="1893539"/>
            <a:ext cx="5517232" cy="397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DCIM\101CANON\IMG_0425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392488" cy="228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4536504" cy="33123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большой стране у каждого человека есть маленький уголок – хутор, улица, дом, где он родился. Это его маленькая родина. А из множества таких маленьких родных уголков и состоит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Отечество.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моего села»,   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которой стоит мой дом», «Ветеран живет рядом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другие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выполненные школьниками  - большой вклад в развитие  нашего музея.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476672"/>
            <a:ext cx="3960440" cy="3693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Экспозиция № 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J:\музей\IMG_609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747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DCIM\101CANON\IMG_0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92487" cy="297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1124744"/>
            <a:ext cx="4139952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имеется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истории нашего поселения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 его выдающихся руководителях , передовиках труда, односельчанах.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93096"/>
            <a:ext cx="4032448" cy="22322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мы бережно храним исторические элементы быта и орудия труда наших односельчан, такие как веретено, макет жатки, радиола, фонарь- «летучая мышь» и др.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684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«Казачий уголок»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836712"/>
            <a:ext cx="8928992" cy="15121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как наша школа получила статус «КАЗАЧЬЯ» 10.08.2016 г в школьном музее появился «Казачий уголок». В данной экспозиции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 казачья изба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которой есть кровать с резными подзорами, рушники, прялка, самовар, чугунки, старинные фотографии, вышивка крестиком, керосиновые лампы, корзины , иконы и др.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60648"/>
            <a:ext cx="3744416" cy="3693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Экспозиция № 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zver\Desktop\ФОТО\казачий круг\IMG_606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5616624" cy="421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Дмитриев ВСЁ\ФОТО 17-18ГОД\вказачьх костюмах\IMG_73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880320" cy="196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Дмитриев ВСЁ\ФОТО 17-18ГОД\вказачьх костюмах\IMG_7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89000" cy="19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6237312"/>
            <a:ext cx="2198038" cy="369332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https://school-8.ru/ks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Вахта Памяти\DSC07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952328" cy="356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136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Поисковый отряд «Память» нашей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областных экспедиций  «Поиск»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презентаия\IMG_697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1679" y="1340768"/>
            <a:ext cx="5762809" cy="313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FEDF2"/>
              </a:clrFrom>
              <a:clrTo>
                <a:srgbClr val="EFED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28192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988840"/>
            <a:ext cx="29523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 отряда: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погребен последний павший, 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закончен бой!»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4653136"/>
            <a:ext cx="5544616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Поисковый отряд создан в сентябре 2015 года. 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Баршадская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Евгения Борисовна.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данный момент приняли участие в 9 Вахтах Памяти, проходивших в Азовском,  Багаевском,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Егорлыкском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Неклиновском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Куйбышевском  районах Ростовской области. При нашем активном участии были подняты останки 117 защитников Отечества.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412776"/>
            <a:ext cx="2304256" cy="369332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https://school-8.ru/rpd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3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Патриотическое направление в работе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tyana\Desktop\фотки\9 мая\IMG_37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692696"/>
            <a:ext cx="4104456" cy="230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Tatyana\Desktop\фотки\9 мая\IMG_3776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718552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8640960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ученики МБОУ Луначарской СОШ №8, в том числе и активисты нашего музея ежегодно принимают самое активное участие в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и проведении Дня Победы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акции «Бессмертный полк»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Tatyana\Desktop\Новая папка (5)\сирень побед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960440" cy="277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Tatyana\Desktop\музуй\IMG_69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8884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03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Обелиск односельчанам,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погибшим в годы ВОВ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797152"/>
            <a:ext cx="4896544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Активисты нашего музея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взяли шефство над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Обелиском односельчанам, погибшим в годы ВОВ.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регулярно выпалываем сорную растительность, поливаем цветы, подметаем, убираем засохшие букеты и многое другое.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age30.jpe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84376" cy="253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User\Desktop\image31.jpe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8437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Users\Tatyana\Desktop\фотки\9 мая\IMG_3882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44516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детьми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1048"/>
            <a:ext cx="4788024" cy="2880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каждым годом остаётся всё меньше  участников и свидетелей тех страшных событий. Очень важно, нам - нынешнему поколению -  не забывать и передавать потомкам  историю ВОВ. Поэтому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активисты нашего музея встречаются с детьми войны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собрать и сохранить их воспоминания   о войне (из первых уст), о ее Героях и их героических поступках, о той боли и лишениях самоотверженных героях нашей Родины, которые через это всё прошли, сохраняя мужество, доброе сердце и любовь к Родине.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работа всё\11 ласс выпускной\SAM_3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45638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работа всё\11 ласс выпускной\SAM_2754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D:\фотки все\IMG_158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92488" cy="265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Музейные уроки и экскурсии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фото школа\фото 2 казачий круг\IMG_8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32048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2100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836712"/>
            <a:ext cx="6264696" cy="27363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Музейный урок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это урок в музее или с использованием переносной музейной выставки, с применением интерактивных технологий. Он делает изучение истории родного края, жизни выдающихся земляков более интересным и содержательным. На таких уроках детям не бывает скучно. Они познают музейный предмет как дисциплину непринужденно, играя, соревнуясь друг с другом. 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музея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своего рода путешествие. Регулярно активисты музея, выполняя функции экскурсоводов, проводят интерактивные встречи для учеников и гостей нашей школы.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924944"/>
            <a:ext cx="18980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https://school-8.ru/teachers/velichko</a:t>
            </a:r>
            <a:r>
              <a:rPr lang="ru-RU" sz="800" dirty="0" smtClean="0"/>
              <a:t/>
            </a:r>
            <a:endParaRPr lang="ru-RU" sz="800" dirty="0"/>
          </a:p>
        </p:txBody>
      </p:sp>
      <p:pic>
        <p:nvPicPr>
          <p:cNvPr id="12" name="Рисунок 11" descr="D:\Буркова\Рабочий стол\все фото\музей\144977086249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76464" cy="297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zver\Desktop\IMG_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7"/>
            <a:ext cx="8856476" cy="619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школьной жизни, истории нашего села и его замечательных людей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бережно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собираем в 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музей, чтоб 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изучать,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хранить, помнить и 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дорожить историей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своей малой Родины и Отечества, в целом</a:t>
            </a:r>
            <a:endParaRPr lang="ru-RU" sz="2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награды</a:t>
            </a:r>
          </a:p>
        </p:txBody>
      </p:sp>
      <p:pic>
        <p:nvPicPr>
          <p:cNvPr id="4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DF2"/>
              </a:clrFrom>
              <a:clrTo>
                <a:srgbClr val="EFED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63168" cy="2090936"/>
          </a:xfrm>
          <a:prstGeom prst="rect">
            <a:avLst/>
          </a:prstGeom>
          <a:noFill/>
        </p:spPr>
      </p:pic>
      <p:pic>
        <p:nvPicPr>
          <p:cNvPr id="1026" name="Picture 2" descr="C:\Users\Tatyana\Pictures\2018-11-15 1\1 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483085" cy="34142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Tatyana\Pictures\2018-11-15 1\1 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481171" cy="34116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27784" y="980728"/>
            <a:ext cx="5040560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Хорошо, что в школах есть музеи.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нить времен не прервалась.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вместе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все-таки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сумеем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прошлым удержать незримо связь.</a:t>
            </a:r>
          </a:p>
        </p:txBody>
      </p:sp>
      <p:pic>
        <p:nvPicPr>
          <p:cNvPr id="2050" name="Picture 2" descr="C:\Users\User\Desktop\конкурс музеев до 20.03!!!\0016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487186" cy="34228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0"/>
            <a:ext cx="7056784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база музея</a:t>
            </a:r>
          </a:p>
        </p:txBody>
      </p:sp>
      <p:pic>
        <p:nvPicPr>
          <p:cNvPr id="1026" name="Picture 2" descr="C:\Users\Tatyana\Pictures\2018-11-15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1234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EEF3"/>
              </a:clrFrom>
              <a:clrTo>
                <a:srgbClr val="F0E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28192" cy="1939459"/>
          </a:xfrm>
          <a:prstGeom prst="rect">
            <a:avLst/>
          </a:prstGeom>
          <a:noFill/>
        </p:spPr>
      </p:pic>
      <p:pic>
        <p:nvPicPr>
          <p:cNvPr id="6" name="Picture 2" descr="C:\Users\Tatyana\Pictures\2018-11-15 1\1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2520280" cy="399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Tatyana\Pictures\2018-11-15 1\1 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490973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23728" y="692696"/>
            <a:ext cx="6840760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 – структурное подразделение  школы и действует на основании   Закона Российской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 «Об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образовании»,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учета и  хранения фондов   - Федерального Закона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музейном фонде  и  музеях Российской Федерации»</a:t>
            </a:r>
          </a:p>
        </p:txBody>
      </p:sp>
      <p:pic>
        <p:nvPicPr>
          <p:cNvPr id="14" name="Picture 2" descr="F:\DCIM\101CANON\IMG_0408.JPG"/>
          <p:cNvPicPr>
            <a:picLocks noChangeAspect="1" noChangeArrowheads="1"/>
          </p:cNvPicPr>
          <p:nvPr/>
        </p:nvPicPr>
        <p:blipFill>
          <a:blip r:embed="rId7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52839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23728" y="2132856"/>
            <a:ext cx="6678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8"/>
              </a:rPr>
              <a:t>https://docs.google.com/gview?url=https://school-8.ru/files/skmuz/0010.PDF&amp;embedded=true</a:t>
            </a:r>
            <a:r>
              <a:rPr lang="ru-RU" sz="1100" dirty="0" smtClean="0"/>
              <a:t/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2348880"/>
            <a:ext cx="6534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9"/>
              </a:rPr>
              <a:t>https://docs.google.com/gview?url=https://school-8.ru/files/skmuz/0008.docx&amp;embedded=true</a:t>
            </a:r>
            <a:r>
              <a:rPr lang="ru-RU" sz="1100" dirty="0" smtClean="0"/>
              <a:t/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52400"/>
            <a:ext cx="4896544" cy="10443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 музея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EEF3"/>
              </a:clrFrom>
              <a:clrTo>
                <a:srgbClr val="F0E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63168" cy="2090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27784" y="1484784"/>
            <a:ext cx="439248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школы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348880"/>
            <a:ext cx="439248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музея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149080"/>
            <a:ext cx="8280920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Профильные группы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212976"/>
            <a:ext cx="4464496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музея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229200"/>
            <a:ext cx="1872208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Поисково-собирательная группа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229200"/>
            <a:ext cx="1872208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Фондовая группа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5229200"/>
            <a:ext cx="2016224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Просветительн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экскурсионная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5229200"/>
            <a:ext cx="2016224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- выставочная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1052736"/>
            <a:ext cx="5509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https://docs.google.com/gview?url=https://school-8.ru/files/skmuz/0013.docx&amp;embedded=true</a:t>
            </a:r>
            <a:r>
              <a:rPr lang="ru-RU" sz="900" dirty="0" smtClean="0"/>
              <a:t/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32509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КОМПЛЕКСНОГО КРАЕВЕДЧЕСКОГО МУЗЕЯ «ПАМЯТЬ»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916832"/>
            <a:ext cx="4824536" cy="40918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Баршадская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Евгения Борисовна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Учитель  истории, обществознания, права.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Квалификационная категория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высшая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Квалификация по диплому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«Учитель истории и обществознания».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Общий стаж –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30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Стаж работы по специальности –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28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Телефон: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+7 999 692-55-93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Сайт:</a:t>
            </a:r>
            <a:r>
              <a:rPr lang="en-US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r>
              <a:rPr lang="en-US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https://school-8.ru/teachers/barshadskaya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283" b="9177"/>
          <a:stretch>
            <a:fillRect/>
          </a:stretch>
        </p:blipFill>
        <p:spPr bwMode="auto">
          <a:xfrm>
            <a:off x="395536" y="1772816"/>
            <a:ext cx="3066355" cy="432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16832"/>
            <a:ext cx="3024336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Поисковая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3024336" cy="12961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4653136"/>
            <a:ext cx="3096344" cy="12961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Просветительская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деятельность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916832"/>
            <a:ext cx="5040560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школьного поискового отряда «Память»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Российском  поисковом движении  и поисковом движении  «Донцы»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068960"/>
            <a:ext cx="5040560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проекты« История моего села», « История моей школы»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3789040"/>
            <a:ext cx="5040560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«Вдовы ВОВ», «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«Комсомольцы нашего села»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653136"/>
            <a:ext cx="5040560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 для жителей села. Агитбригады.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Конференции. Экскурсии.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5301208"/>
            <a:ext cx="5040560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 подростков  патриотизма, гражданственности, любви к Родине.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6093296"/>
            <a:ext cx="8352928" cy="404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Оформительская   деятельность </a:t>
            </a:r>
          </a:p>
        </p:txBody>
      </p:sp>
      <p:pic>
        <p:nvPicPr>
          <p:cNvPr id="5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1EFF4"/>
              </a:clrFrom>
              <a:clrTo>
                <a:srgbClr val="F1E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584176" cy="17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фонда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78241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5949280"/>
            <a:ext cx="7704856" cy="6926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 нашей школы насчитывается более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подлинных   экспонатов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61248"/>
            <a:ext cx="7668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8"/>
              </a:rPr>
              <a:t>https://docs.google.com/gview?url=https://school-8.ru/files/skmuz/0014.docx&amp;embedded=true</a:t>
            </a:r>
            <a:r>
              <a:rPr lang="ru-RU" sz="1100" dirty="0" smtClean="0"/>
              <a:t/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528392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1800" y="1524000"/>
            <a:ext cx="59150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J:\музей\IMG_6086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42478" y="1103128"/>
            <a:ext cx="6390413" cy="470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1772816"/>
            <a:ext cx="4032448" cy="4968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sz="1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Первичное наименование учреждения (организации)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даты создания: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Луначарская начальная школа  № 25-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Луначарская семилетняя  школа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4-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1948 г.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Луначарская восьмилетняя школа №19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Луначарская  восьмилетняя школа  преобразована 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среднюю 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 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Луначарская средняя школа №8 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1993 г.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Луначарская СОШ 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8 -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2011 г.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16632"/>
            <a:ext cx="3744416" cy="3693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Экспозиция №1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229200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музее хранятся подлинные грамоты областного отдела народного образования, областного и районных  комитетов ВЛКСМ с 1955 по 1964 годы о награждении школы за достигнутые высокие результаты работы.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0-01/1579383497_3-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8283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Навеки вызваны к  доске…</a:t>
            </a:r>
          </a:p>
        </p:txBody>
      </p:sp>
      <p:pic>
        <p:nvPicPr>
          <p:cNvPr id="3074" name="Picture 2" descr="F:\DCIM\101CANON\IMG_04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486317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DCIM\101CANON\IMG_0414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59138" y="2135404"/>
            <a:ext cx="4896543" cy="301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71392" y="41490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861048"/>
            <a:ext cx="5472608" cy="2664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исследованием, мы обратились за помощью к архивным данным школы, воспоминаниям педагогов школы, которые еще работают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многие жители села охотно делились воспоминаниями  и  предоставили в наше распоряжение старинные школьные фотографии из семейных альбомов, школьную форму, тетрадки и дневники школьных времен….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1208</Words>
  <Application>Microsoft Office PowerPoint</Application>
  <PresentationFormat>Экран (4:3)</PresentationFormat>
  <Paragraphs>129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Муниципальное бюджетное общеобразовательное учреждение Луначарская  казачья  средняя общеобразовательная школа №8</vt:lpstr>
      <vt:lpstr>Презентация PowerPoint</vt:lpstr>
      <vt:lpstr>Нормативная база музея</vt:lpstr>
      <vt:lpstr>Структура  музея</vt:lpstr>
      <vt:lpstr>Презентация PowerPoint</vt:lpstr>
      <vt:lpstr>Основные направления  деятельности музея</vt:lpstr>
      <vt:lpstr>Источники фонда музея</vt:lpstr>
      <vt:lpstr>«История моей школы»</vt:lpstr>
      <vt:lpstr>Навеки вызваны к  доске…</vt:lpstr>
      <vt:lpstr>«Слава павшим героям»  «Они жили среди нас»</vt:lpstr>
      <vt:lpstr>Презентация PowerPoint</vt:lpstr>
      <vt:lpstr>«История моего села» </vt:lpstr>
      <vt:lpstr>«История моего села»</vt:lpstr>
      <vt:lpstr>«Казачий уголок»</vt:lpstr>
      <vt:lpstr>Презентация PowerPoint</vt:lpstr>
      <vt:lpstr>Патриотическое направление в работе музея</vt:lpstr>
      <vt:lpstr>Обелиск односельчанам,  погибшим в годы ВОВ</vt:lpstr>
      <vt:lpstr>Встречи с  детьми  Великой Отечественной Войны</vt:lpstr>
      <vt:lpstr>Музейные уроки и экскурсии</vt:lpstr>
      <vt:lpstr>Наши награды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Луначарская  казачья  средняя общеобразовательная школа №8</dc:title>
  <dc:creator>Tatyana</dc:creator>
  <cp:lastModifiedBy>Пользователь Windows</cp:lastModifiedBy>
  <cp:revision>164</cp:revision>
  <dcterms:created xsi:type="dcterms:W3CDTF">2017-05-18T01:06:58Z</dcterms:created>
  <dcterms:modified xsi:type="dcterms:W3CDTF">2021-01-26T14:05:38Z</dcterms:modified>
</cp:coreProperties>
</file>